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notesMasterIdLst>
    <p:notesMasterId r:id="rId24"/>
  </p:notesMasterIdLst>
  <p:sldIdLst>
    <p:sldId id="303" r:id="rId2"/>
    <p:sldId id="309" r:id="rId3"/>
    <p:sldId id="307" r:id="rId4"/>
    <p:sldId id="308" r:id="rId5"/>
    <p:sldId id="310" r:id="rId6"/>
    <p:sldId id="311" r:id="rId7"/>
    <p:sldId id="317" r:id="rId8"/>
    <p:sldId id="318" r:id="rId9"/>
    <p:sldId id="319" r:id="rId10"/>
    <p:sldId id="320" r:id="rId11"/>
    <p:sldId id="321" r:id="rId12"/>
    <p:sldId id="322" r:id="rId13"/>
    <p:sldId id="328" r:id="rId14"/>
    <p:sldId id="323" r:id="rId15"/>
    <p:sldId id="324" r:id="rId16"/>
    <p:sldId id="325" r:id="rId17"/>
    <p:sldId id="329" r:id="rId18"/>
    <p:sldId id="326" r:id="rId19"/>
    <p:sldId id="327" r:id="rId20"/>
    <p:sldId id="312" r:id="rId21"/>
    <p:sldId id="313" r:id="rId22"/>
    <p:sldId id="316" r:id="rId23"/>
  </p:sldIdLst>
  <p:sldSz cx="18288000" cy="10287000"/>
  <p:notesSz cx="18288000" cy="10287000"/>
  <p:defaultTextStyle>
    <a:defPPr>
      <a:defRPr lang="ru-RU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2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8E61B-82C1-4807-AC12-E6BD9A9B07B1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A9CF8-A993-4059-840C-33D819276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6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208E44-6B26-8FF4-B77C-B68ACB80A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D711773-0D4F-B9D2-9C10-E87BDEFE1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26E526CC-9353-C480-7D5F-9AC4B1E8B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831DF4-E1C8-5521-D1E0-244F729D7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98AFB-CB0D-4DFE-87B9-B4B0D0DE73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79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Белые круги на черном фоне&#10;&#10;Описание сгенерировано автоматически">
            <a:extLst>
              <a:ext uri="{FF2B5EF4-FFF2-40B4-BE49-F238E27FC236}">
                <a16:creationId xmlns:a16="http://schemas.microsoft.com/office/drawing/2014/main" xmlns="" id="{05185B01-840C-72E0-FF30-8EE18CFC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4105" b="14441"/>
          <a:stretch/>
        </p:blipFill>
        <p:spPr>
          <a:xfrm>
            <a:off x="4913798" y="1"/>
            <a:ext cx="13374201" cy="103011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586" y="1943100"/>
            <a:ext cx="15434519" cy="5829300"/>
          </a:xfrm>
        </p:spPr>
        <p:txBody>
          <a:bodyPr rtlCol="0" anchor="b">
            <a:normAutofit/>
          </a:bodyPr>
          <a:lstStyle>
            <a:lvl1pPr marL="0" indent="0" algn="l">
              <a:lnSpc>
                <a:spcPct val="100000"/>
              </a:lnSpc>
              <a:defRPr sz="9900"/>
            </a:lvl1pPr>
          </a:lstStyle>
          <a:p>
            <a:pPr rtl="0"/>
            <a:r>
              <a:rPr lang="ru"/>
              <a:t>Щелкните, чтобы изменить стиль шрифта заголовка на образце слайда</a:t>
            </a:r>
            <a:endParaRPr dirty="0"/>
          </a:p>
        </p:txBody>
      </p:sp>
      <p:sp>
        <p:nvSpPr>
          <p:cNvPr id="10" name="Местозаполнитель текста 9">
            <a:extLst>
              <a:ext uri="{FF2B5EF4-FFF2-40B4-BE49-F238E27FC236}">
                <a16:creationId xmlns:a16="http://schemas.microsoft.com/office/drawing/2014/main" xmlns="" id="{695FDDB8-B25B-0452-0EE6-99D1F0280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586" y="8401050"/>
            <a:ext cx="15434519" cy="800100"/>
          </a:xfrm>
        </p:spPr>
        <p:txBody>
          <a:bodyPr rtlCol="0" anchor="t">
            <a:normAutofit/>
          </a:bodyPr>
          <a:lstStyle>
            <a:lvl1pPr marL="68580" indent="0" algn="l">
              <a:buNone/>
              <a:defRPr sz="3600"/>
            </a:lvl1pPr>
          </a:lstStyle>
          <a:p>
            <a:pPr lvl="0" rtl="0"/>
            <a:r>
              <a:rPr lang="ru"/>
              <a:t>Щелкните, чтобы изменить стили шрифтов на образце слайда</a:t>
            </a:r>
          </a:p>
        </p:txBody>
      </p:sp>
      <p:sp>
        <p:nvSpPr>
          <p:cNvPr id="3" name="Перекрестие 2">
            <a:extLst>
              <a:ext uri="{FF2B5EF4-FFF2-40B4-BE49-F238E27FC236}">
                <a16:creationId xmlns:a16="http://schemas.microsoft.com/office/drawing/2014/main" xmlns="" id="{29F0C076-A364-A8D3-F322-AC2A18341617}"/>
              </a:ext>
            </a:extLst>
          </p:cNvPr>
          <p:cNvSpPr/>
          <p:nvPr userDrawn="1"/>
        </p:nvSpPr>
        <p:spPr>
          <a:xfrm>
            <a:off x="16467637" y="7480655"/>
            <a:ext cx="1028968" cy="10287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4" name="Перекрестие 3">
            <a:extLst>
              <a:ext uri="{FF2B5EF4-FFF2-40B4-BE49-F238E27FC236}">
                <a16:creationId xmlns:a16="http://schemas.microsoft.com/office/drawing/2014/main" xmlns="" id="{921F5FF9-DFA3-CF00-B31A-21C261392B15}"/>
              </a:ext>
            </a:extLst>
          </p:cNvPr>
          <p:cNvSpPr/>
          <p:nvPr userDrawn="1"/>
        </p:nvSpPr>
        <p:spPr>
          <a:xfrm>
            <a:off x="15182040" y="5372100"/>
            <a:ext cx="1028968" cy="10287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97411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BE2E1990-ECE7-FA08-4966-BE3109399672}"/>
              </a:ext>
            </a:extLst>
          </p:cNvPr>
          <p:cNvSpPr/>
          <p:nvPr userDrawn="1"/>
        </p:nvSpPr>
        <p:spPr>
          <a:xfrm>
            <a:off x="10541811" y="0"/>
            <a:ext cx="6693744" cy="29718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US" sz="27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E1D9EB0-EE8E-A9E8-9583-2D924EFA65AF}"/>
              </a:ext>
            </a:extLst>
          </p:cNvPr>
          <p:cNvSpPr/>
          <p:nvPr userDrawn="1"/>
        </p:nvSpPr>
        <p:spPr>
          <a:xfrm>
            <a:off x="0" y="0"/>
            <a:ext cx="1140915" cy="1028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AC00260-F255-D312-3E7C-329EECD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224" y="914400"/>
            <a:ext cx="7374270" cy="2171700"/>
          </a:xfrm>
        </p:spPr>
        <p:txBody>
          <a:bodyPr rtlCol="0" anchor="t">
            <a:normAutofit/>
          </a:bodyPr>
          <a:lstStyle>
            <a:lvl1pPr>
              <a:defRPr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"/>
              <a:t>Образец заголовка</a:t>
            </a:r>
            <a:endParaRPr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9C7904-6373-06D6-713A-79D78DD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914400"/>
            <a:ext cx="1140915" cy="571500"/>
          </a:xfrm>
        </p:spPr>
        <p:txBody>
          <a:bodyPr rtlCol="0"/>
          <a:lstStyle>
            <a:lvl1pPr algn="ctr">
              <a:defRPr sz="3600" b="1"/>
            </a:lvl1pPr>
          </a:lstStyle>
          <a:p>
            <a:pPr rtl="0"/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Местозаполнитель нижнего колонтитула 4">
            <a:extLst>
              <a:ext uri="{FF2B5EF4-FFF2-40B4-BE49-F238E27FC236}">
                <a16:creationId xmlns:a16="http://schemas.microsoft.com/office/drawing/2014/main" xmlns="" id="{0583D396-7FDF-332F-BEA4-791452AB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744244" y="3887241"/>
            <a:ext cx="66294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100" b="0" kern="1200" spc="15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8" name="Местозаполнитель даты 3">
            <a:extLst>
              <a:ext uri="{FF2B5EF4-FFF2-40B4-BE49-F238E27FC236}">
                <a16:creationId xmlns:a16="http://schemas.microsoft.com/office/drawing/2014/main" xmlns="" id="{157FA249-0BE5-21BF-D816-85FBE6C4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43941" y="7887741"/>
            <a:ext cx="18288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 b="0" spc="150" baseline="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Местозаполнитель таблицы 3">
            <a:extLst>
              <a:ext uri="{FF2B5EF4-FFF2-40B4-BE49-F238E27FC236}">
                <a16:creationId xmlns:a16="http://schemas.microsoft.com/office/drawing/2014/main" xmlns="" id="{FD06F443-9595-7420-13F2-7AF883FDE5E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941223" y="4114800"/>
            <a:ext cx="15205861" cy="52578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8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B6A45E1A-7551-6F54-D038-074B58A3B73E}"/>
              </a:ext>
            </a:extLst>
          </p:cNvPr>
          <p:cNvSpPr/>
          <p:nvPr userDrawn="1"/>
        </p:nvSpPr>
        <p:spPr>
          <a:xfrm>
            <a:off x="10541811" y="0"/>
            <a:ext cx="6693744" cy="29718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US" sz="27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1140915" cy="1028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6" name="Перекрестие 5">
            <a:extLst>
              <a:ext uri="{FF2B5EF4-FFF2-40B4-BE49-F238E27FC236}">
                <a16:creationId xmlns:a16="http://schemas.microsoft.com/office/drawing/2014/main" xmlns="" id="{049F4FA0-ECA1-9CE1-60CD-491656F225D3}"/>
              </a:ext>
            </a:extLst>
          </p:cNvPr>
          <p:cNvSpPr/>
          <p:nvPr userDrawn="1"/>
        </p:nvSpPr>
        <p:spPr>
          <a:xfrm>
            <a:off x="10027326" y="2095500"/>
            <a:ext cx="1028968" cy="10287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US" sz="2700" dirty="0"/>
          </a:p>
        </p:txBody>
      </p:sp>
      <p:sp>
        <p:nvSpPr>
          <p:cNvPr id="7" name="Перекрестие 6">
            <a:extLst>
              <a:ext uri="{FF2B5EF4-FFF2-40B4-BE49-F238E27FC236}">
                <a16:creationId xmlns:a16="http://schemas.microsoft.com/office/drawing/2014/main" xmlns="" id="{E0F6845B-3635-28EA-BA6E-5535FE48E8B0}"/>
              </a:ext>
            </a:extLst>
          </p:cNvPr>
          <p:cNvSpPr/>
          <p:nvPr userDrawn="1"/>
        </p:nvSpPr>
        <p:spPr>
          <a:xfrm>
            <a:off x="16632601" y="8458200"/>
            <a:ext cx="1028968" cy="10287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US" sz="27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D1B5BD44-F42D-3B65-BB68-E5C76C4E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224" y="914400"/>
            <a:ext cx="7374270" cy="2171700"/>
          </a:xfrm>
        </p:spPr>
        <p:txBody>
          <a:bodyPr rtlCol="0" anchor="t">
            <a:normAutofit/>
          </a:bodyPr>
          <a:lstStyle>
            <a:lvl1pPr>
              <a:defRPr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"/>
              <a:t>Щелкните, чтобы изменить стиль шрифта заголовка на образце слайда</a:t>
            </a:r>
            <a:endParaRPr dirty="0"/>
          </a:p>
        </p:txBody>
      </p:sp>
      <p:sp>
        <p:nvSpPr>
          <p:cNvPr id="9" name="Местозаполнитель номера слайда 5">
            <a:extLst>
              <a:ext uri="{FF2B5EF4-FFF2-40B4-BE49-F238E27FC236}">
                <a16:creationId xmlns:a16="http://schemas.microsoft.com/office/drawing/2014/main" xmlns="" id="{E6F22956-4B4B-B972-CE6C-282D1D5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914400"/>
            <a:ext cx="1140915" cy="571500"/>
          </a:xfrm>
        </p:spPr>
        <p:txBody>
          <a:bodyPr rtlCol="0"/>
          <a:lstStyle>
            <a:lvl1pPr algn="ctr">
              <a:defRPr sz="3600" b="1"/>
            </a:lvl1pPr>
          </a:lstStyle>
          <a:p>
            <a:pPr rtl="0"/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xmlns="" id="{C319E7A6-A7BC-1FD9-6936-D83244A408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2744244" y="3887241"/>
            <a:ext cx="66294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100" b="0" kern="1200" spc="15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Местозаполнитель даты 3">
            <a:extLst>
              <a:ext uri="{FF2B5EF4-FFF2-40B4-BE49-F238E27FC236}">
                <a16:creationId xmlns:a16="http://schemas.microsoft.com/office/drawing/2014/main" xmlns="" id="{2180FD49-43D5-4D47-7DA7-BF05B57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43941" y="7887741"/>
            <a:ext cx="18288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 b="0" spc="150" baseline="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Местозаполнитель содержимого 2">
            <a:extLst>
              <a:ext uri="{FF2B5EF4-FFF2-40B4-BE49-F238E27FC236}">
                <a16:creationId xmlns:a16="http://schemas.microsoft.com/office/drawing/2014/main" xmlns="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41224" y="3657601"/>
            <a:ext cx="7369507" cy="6172199"/>
          </a:xfr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777580" y="3657601"/>
            <a:ext cx="7369507" cy="6172199"/>
          </a:xfr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38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элемен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B09E2F69-D76D-62CD-4B4B-52AB2F720DE4}"/>
              </a:ext>
            </a:extLst>
          </p:cNvPr>
          <p:cNvSpPr/>
          <p:nvPr userDrawn="1"/>
        </p:nvSpPr>
        <p:spPr>
          <a:xfrm>
            <a:off x="14941128" y="0"/>
            <a:ext cx="3346871" cy="2971800"/>
          </a:xfrm>
          <a:custGeom>
            <a:avLst/>
            <a:gdLst>
              <a:gd name="connsiteX0" fmla="*/ 0 w 2230666"/>
              <a:gd name="connsiteY0" fmla="*/ 0 h 1981200"/>
              <a:gd name="connsiteX1" fmla="*/ 2230666 w 2230666"/>
              <a:gd name="connsiteY1" fmla="*/ 0 h 1981200"/>
              <a:gd name="connsiteX2" fmla="*/ 2230666 w 2230666"/>
              <a:gd name="connsiteY2" fmla="*/ 1981200 h 1981200"/>
              <a:gd name="connsiteX3" fmla="*/ 2029222 w 2230666"/>
              <a:gd name="connsiteY3" fmla="*/ 1972296 h 1981200"/>
              <a:gd name="connsiteX4" fmla="*/ 28437 w 2230666"/>
              <a:gd name="connsiteY4" fmla="*/ 186331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6" h="1981200">
                <a:moveTo>
                  <a:pt x="0" y="0"/>
                </a:moveTo>
                <a:lnTo>
                  <a:pt x="2230666" y="0"/>
                </a:lnTo>
                <a:lnTo>
                  <a:pt x="2230666" y="1981200"/>
                </a:lnTo>
                <a:lnTo>
                  <a:pt x="2029222" y="1972296"/>
                </a:lnTo>
                <a:cubicBezTo>
                  <a:pt x="1033803" y="1883891"/>
                  <a:pt x="224946" y="1146640"/>
                  <a:pt x="28437" y="18633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n-US" sz="27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1140915" cy="1028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3" name="Перекрестие 2">
            <a:extLst>
              <a:ext uri="{FF2B5EF4-FFF2-40B4-BE49-F238E27FC236}">
                <a16:creationId xmlns:a16="http://schemas.microsoft.com/office/drawing/2014/main" xmlns="" id="{A0041296-BAB4-9340-D4A7-59FD619AC52B}"/>
              </a:ext>
            </a:extLst>
          </p:cNvPr>
          <p:cNvSpPr/>
          <p:nvPr userDrawn="1"/>
        </p:nvSpPr>
        <p:spPr>
          <a:xfrm>
            <a:off x="11773584" y="571500"/>
            <a:ext cx="1028968" cy="10287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US" sz="2700" dirty="0"/>
          </a:p>
        </p:txBody>
      </p:sp>
      <p:sp>
        <p:nvSpPr>
          <p:cNvPr id="5" name="Перекрестие 4">
            <a:extLst>
              <a:ext uri="{FF2B5EF4-FFF2-40B4-BE49-F238E27FC236}">
                <a16:creationId xmlns:a16="http://schemas.microsoft.com/office/drawing/2014/main" xmlns="" id="{FFABB0BB-C379-786D-46F1-DEB6A507EA80}"/>
              </a:ext>
            </a:extLst>
          </p:cNvPr>
          <p:cNvSpPr/>
          <p:nvPr userDrawn="1"/>
        </p:nvSpPr>
        <p:spPr>
          <a:xfrm>
            <a:off x="12842872" y="1600200"/>
            <a:ext cx="1028968" cy="10287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US" sz="27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0BDC478-129E-9690-F10A-A1F679AB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224" y="914400"/>
            <a:ext cx="7374270" cy="2171700"/>
          </a:xfrm>
        </p:spPr>
        <p:txBody>
          <a:bodyPr rtlCol="0" anchor="t">
            <a:normAutofit/>
          </a:bodyPr>
          <a:lstStyle>
            <a:lvl1pPr>
              <a:defRPr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"/>
              <a:t>Щелкните, чтобы изменить стиль шрифта заголовка на образце слайда</a:t>
            </a:r>
            <a:endParaRPr dirty="0"/>
          </a:p>
        </p:txBody>
      </p:sp>
      <p:sp>
        <p:nvSpPr>
          <p:cNvPr id="9" name="Местозаполнитель номера слайда 5">
            <a:extLst>
              <a:ext uri="{FF2B5EF4-FFF2-40B4-BE49-F238E27FC236}">
                <a16:creationId xmlns:a16="http://schemas.microsoft.com/office/drawing/2014/main" xmlns="" id="{7BD29393-4996-16FE-FC38-2447AE81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914400"/>
            <a:ext cx="1140915" cy="571500"/>
          </a:xfrm>
        </p:spPr>
        <p:txBody>
          <a:bodyPr rtlCol="0"/>
          <a:lstStyle>
            <a:lvl1pPr algn="ctr">
              <a:defRPr sz="3600" b="1"/>
            </a:lvl1pPr>
          </a:lstStyle>
          <a:p>
            <a:pPr rtl="0"/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Нижний колонтитул 4">
            <a:extLst>
              <a:ext uri="{FF2B5EF4-FFF2-40B4-BE49-F238E27FC236}">
                <a16:creationId xmlns:a16="http://schemas.microsoft.com/office/drawing/2014/main" xmlns="" id="{2FB2C37F-01F4-8BDA-35AA-8F8EBC55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744244" y="3887241"/>
            <a:ext cx="66294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100" b="0" kern="1200" spc="15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Местозаполнитель даты 3">
            <a:extLst>
              <a:ext uri="{FF2B5EF4-FFF2-40B4-BE49-F238E27FC236}">
                <a16:creationId xmlns:a16="http://schemas.microsoft.com/office/drawing/2014/main" xmlns="" id="{EF45931A-8732-7A9F-4CEE-22AA3831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43941" y="7887741"/>
            <a:ext cx="18288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 b="0" spc="150" baseline="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Местозаполнитель содержимого 2">
            <a:extLst>
              <a:ext uri="{FF2B5EF4-FFF2-40B4-BE49-F238E27FC236}">
                <a16:creationId xmlns:a16="http://schemas.microsoft.com/office/drawing/2014/main" xmlns="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41224" y="3429000"/>
            <a:ext cx="7369507" cy="6400800"/>
          </a:xfrm>
        </p:spPr>
        <p:txBody>
          <a:bodyPr rtlCol="0">
            <a:normAutofit/>
          </a:bodyPr>
          <a:lstStyle>
            <a:lvl1pPr marL="68580" indent="0">
              <a:lnSpc>
                <a:spcPct val="110000"/>
              </a:lnSpc>
              <a:buNone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548640" indent="0">
              <a:lnSpc>
                <a:spcPct val="110000"/>
              </a:lnSpc>
              <a:buNone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91540" indent="0">
              <a:lnSpc>
                <a:spcPct val="110000"/>
              </a:lnSpc>
              <a:buNone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165860" indent="0">
              <a:lnSpc>
                <a:spcPct val="110000"/>
              </a:lnSpc>
              <a:buNone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440180" indent="0">
              <a:lnSpc>
                <a:spcPct val="110000"/>
              </a:lnSpc>
              <a:buNone/>
              <a:defRPr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777580" y="3429000"/>
            <a:ext cx="7369507" cy="6400800"/>
          </a:xfr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949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55FB068A-9EE1-FCD9-54F9-D1322A68868B}"/>
              </a:ext>
            </a:extLst>
          </p:cNvPr>
          <p:cNvSpPr/>
          <p:nvPr userDrawn="1"/>
        </p:nvSpPr>
        <p:spPr>
          <a:xfrm>
            <a:off x="3198851" y="0"/>
            <a:ext cx="11890296" cy="10287000"/>
          </a:xfrm>
          <a:custGeom>
            <a:avLst/>
            <a:gdLst>
              <a:gd name="connsiteX0" fmla="*/ 1982890 w 7924800"/>
              <a:gd name="connsiteY0" fmla="*/ 0 h 6858000"/>
              <a:gd name="connsiteX1" fmla="*/ 5941911 w 7924800"/>
              <a:gd name="connsiteY1" fmla="*/ 0 h 6858000"/>
              <a:gd name="connsiteX2" fmla="*/ 6177816 w 7924800"/>
              <a:gd name="connsiteY2" fmla="*/ 143316 h 6858000"/>
              <a:gd name="connsiteX3" fmla="*/ 7924800 w 7924800"/>
              <a:gd name="connsiteY3" fmla="*/ 3429000 h 6858000"/>
              <a:gd name="connsiteX4" fmla="*/ 6017049 w 7924800"/>
              <a:gd name="connsiteY4" fmla="*/ 6817750 h 6858000"/>
              <a:gd name="connsiteX5" fmla="*/ 5947047 w 7924800"/>
              <a:gd name="connsiteY5" fmla="*/ 6858000 h 6858000"/>
              <a:gd name="connsiteX6" fmla="*/ 1977753 w 7924800"/>
              <a:gd name="connsiteY6" fmla="*/ 6858000 h 6858000"/>
              <a:gd name="connsiteX7" fmla="*/ 1907752 w 7924800"/>
              <a:gd name="connsiteY7" fmla="*/ 6817750 h 6858000"/>
              <a:gd name="connsiteX8" fmla="*/ 0 w 7924800"/>
              <a:gd name="connsiteY8" fmla="*/ 3429000 h 6858000"/>
              <a:gd name="connsiteX9" fmla="*/ 1746985 w 7924800"/>
              <a:gd name="connsiteY9" fmla="*/ 1433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4800" h="6858000">
                <a:moveTo>
                  <a:pt x="1982890" y="0"/>
                </a:moveTo>
                <a:lnTo>
                  <a:pt x="5941911" y="0"/>
                </a:lnTo>
                <a:lnTo>
                  <a:pt x="6177816" y="143316"/>
                </a:lnTo>
                <a:cubicBezTo>
                  <a:pt x="7231821" y="855388"/>
                  <a:pt x="7924800" y="2061267"/>
                  <a:pt x="7924800" y="3429000"/>
                </a:cubicBezTo>
                <a:cubicBezTo>
                  <a:pt x="7924800" y="4865120"/>
                  <a:pt x="7160790" y="6122796"/>
                  <a:pt x="6017049" y="6817750"/>
                </a:cubicBezTo>
                <a:lnTo>
                  <a:pt x="5947047" y="6858000"/>
                </a:lnTo>
                <a:lnTo>
                  <a:pt x="1977753" y="6858000"/>
                </a:lnTo>
                <a:lnTo>
                  <a:pt x="1907752" y="6817750"/>
                </a:lnTo>
                <a:cubicBezTo>
                  <a:pt x="764010" y="6122796"/>
                  <a:pt x="0" y="4865120"/>
                  <a:pt x="0" y="3429000"/>
                </a:cubicBezTo>
                <a:cubicBezTo>
                  <a:pt x="0" y="2061267"/>
                  <a:pt x="692980" y="855388"/>
                  <a:pt x="1746985" y="143316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sz="2700" dirty="0"/>
          </a:p>
        </p:txBody>
      </p:sp>
      <p:sp>
        <p:nvSpPr>
          <p:cNvPr id="8" name="Левая скобка 7">
            <a:extLst>
              <a:ext uri="{FF2B5EF4-FFF2-40B4-BE49-F238E27FC236}">
                <a16:creationId xmlns:a16="http://schemas.microsoft.com/office/drawing/2014/main" xmlns="" id="{6A409372-199C-2F3B-65CD-ADC2E45B43B7}"/>
              </a:ext>
            </a:extLst>
          </p:cNvPr>
          <p:cNvSpPr/>
          <p:nvPr userDrawn="1"/>
        </p:nvSpPr>
        <p:spPr>
          <a:xfrm>
            <a:off x="8343691" y="3033032"/>
            <a:ext cx="1257628" cy="422094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47599E9-7877-89FF-8C57-FEF4C3C8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926" y="742950"/>
            <a:ext cx="6859786" cy="880110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0000"/>
              </a:lnSpc>
              <a:defRPr sz="7200"/>
            </a:lvl1pPr>
          </a:lstStyle>
          <a:p>
            <a:pPr rtl="0"/>
            <a:r>
              <a:rPr lang="ru"/>
              <a:t>Щелкните, чтобы изменить стиль шрифта заголовка на образце слайда</a:t>
            </a:r>
            <a:endParaRPr dirty="0"/>
          </a:p>
        </p:txBody>
      </p:sp>
      <p:sp>
        <p:nvSpPr>
          <p:cNvPr id="4" name="Местозаполнитель текста 10">
            <a:extLst>
              <a:ext uri="{FF2B5EF4-FFF2-40B4-BE49-F238E27FC236}">
                <a16:creationId xmlns:a16="http://schemas.microsoft.com/office/drawing/2014/main" xmlns="" id="{22A2F27B-8DDF-057C-B969-50B4B8C3D2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55103" y="3371850"/>
            <a:ext cx="6666856" cy="3600450"/>
          </a:xfrm>
        </p:spPr>
        <p:txBody>
          <a:bodyPr rtlCol="0" anchor="ctr">
            <a:normAutofit/>
          </a:bodyPr>
          <a:lstStyle>
            <a:lvl1pPr marL="68580" indent="0" algn="l" defTabSz="1371600" rtl="0" eaLnBrk="1" latinLnBrk="0" hangingPunct="1">
              <a:lnSpc>
                <a:spcPct val="110000"/>
              </a:lnSpc>
              <a:spcBef>
                <a:spcPts val="27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3000" kern="1200" spc="4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" indent="0" algn="l" defTabSz="1371600" rtl="0" eaLnBrk="1" latinLnBrk="0" hangingPunct="1">
              <a:lnSpc>
                <a:spcPct val="110000"/>
              </a:lnSpc>
              <a:spcBef>
                <a:spcPts val="27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3000" kern="1200" spc="4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" indent="0" algn="l" defTabSz="1371600" rtl="0" eaLnBrk="1" latinLnBrk="0" hangingPunct="1">
              <a:lnSpc>
                <a:spcPct val="110000"/>
              </a:lnSpc>
              <a:spcBef>
                <a:spcPts val="27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3000" kern="1200" spc="4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" indent="0" algn="l" defTabSz="1371600" rtl="0" eaLnBrk="1" latinLnBrk="0" hangingPunct="1">
              <a:lnSpc>
                <a:spcPct val="110000"/>
              </a:lnSpc>
              <a:spcBef>
                <a:spcPts val="27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3000" kern="1200" spc="4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580" indent="0" algn="l" defTabSz="1371600" rtl="0" eaLnBrk="1" latinLnBrk="0" hangingPunct="1">
              <a:lnSpc>
                <a:spcPct val="110000"/>
              </a:lnSpc>
              <a:spcBef>
                <a:spcPts val="27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3000" kern="1200" spc="4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233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xmlns="" id="{067777CD-9A1F-DEEA-2595-9E892C952556}"/>
              </a:ext>
            </a:extLst>
          </p:cNvPr>
          <p:cNvSpPr/>
          <p:nvPr userDrawn="1"/>
        </p:nvSpPr>
        <p:spPr>
          <a:xfrm>
            <a:off x="-1" y="0"/>
            <a:ext cx="18288000" cy="1028700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DF4D3028-A414-148B-F10C-466ED585BCD9}"/>
              </a:ext>
            </a:extLst>
          </p:cNvPr>
          <p:cNvSpPr/>
          <p:nvPr userDrawn="1"/>
        </p:nvSpPr>
        <p:spPr>
          <a:xfrm>
            <a:off x="-1" y="2379"/>
            <a:ext cx="5143651" cy="10284621"/>
          </a:xfrm>
          <a:custGeom>
            <a:avLst/>
            <a:gdLst>
              <a:gd name="connsiteX0" fmla="*/ 1 w 3428208"/>
              <a:gd name="connsiteY0" fmla="*/ 0 h 6856414"/>
              <a:gd name="connsiteX1" fmla="*/ 3428208 w 3428208"/>
              <a:gd name="connsiteY1" fmla="*/ 3428207 h 6856414"/>
              <a:gd name="connsiteX2" fmla="*/ 1 w 3428208"/>
              <a:gd name="connsiteY2" fmla="*/ 6856414 h 6856414"/>
              <a:gd name="connsiteX3" fmla="*/ 0 w 3428208"/>
              <a:gd name="connsiteY3" fmla="*/ 6856414 h 6856414"/>
              <a:gd name="connsiteX4" fmla="*/ 0 w 3428208"/>
              <a:gd name="connsiteY4" fmla="*/ 0 h 685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208" h="6856414">
                <a:moveTo>
                  <a:pt x="1" y="0"/>
                </a:moveTo>
                <a:cubicBezTo>
                  <a:pt x="1893347" y="0"/>
                  <a:pt x="3428208" y="1534861"/>
                  <a:pt x="3428208" y="3428207"/>
                </a:cubicBezTo>
                <a:cubicBezTo>
                  <a:pt x="3428208" y="5321553"/>
                  <a:pt x="1893347" y="6856414"/>
                  <a:pt x="1" y="6856414"/>
                </a:cubicBezTo>
                <a:lnTo>
                  <a:pt x="0" y="68564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sz="27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EB111F7-2027-1E41-1C02-BA5AA37E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904" y="1085850"/>
            <a:ext cx="6173808" cy="7943850"/>
          </a:xfrm>
        </p:spPr>
        <p:txBody>
          <a:bodyPr rtlCol="0" anchor="ctr">
            <a:normAutofit/>
          </a:bodyPr>
          <a:lstStyle>
            <a:lvl1pPr algn="r">
              <a:lnSpc>
                <a:spcPct val="100000"/>
              </a:lnSpc>
              <a:defRPr sz="7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"/>
              <a:t>Щелкните, чтобы изменить стиль шрифта заголовка на образце слайда</a:t>
            </a:r>
            <a:endParaRPr dirty="0"/>
          </a:p>
        </p:txBody>
      </p:sp>
      <p:sp>
        <p:nvSpPr>
          <p:cNvPr id="3" name="Местозаполнитель содержимого 2"/>
          <p:cNvSpPr>
            <a:spLocks noGrp="1"/>
          </p:cNvSpPr>
          <p:nvPr>
            <p:ph idx="1"/>
          </p:nvPr>
        </p:nvSpPr>
        <p:spPr>
          <a:xfrm>
            <a:off x="10401627" y="2971801"/>
            <a:ext cx="6173808" cy="4282172"/>
          </a:xfrm>
        </p:spPr>
        <p:txBody>
          <a:bodyPr rtlCol="0" anchor="ctr"/>
          <a:lstStyle>
            <a:lvl1pPr marL="6858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4864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9154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16586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44018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dirty="0"/>
          </a:p>
        </p:txBody>
      </p:sp>
      <p:sp>
        <p:nvSpPr>
          <p:cNvPr id="14" name="Перекрестие 13">
            <a:extLst>
              <a:ext uri="{FF2B5EF4-FFF2-40B4-BE49-F238E27FC236}">
                <a16:creationId xmlns:a16="http://schemas.microsoft.com/office/drawing/2014/main" xmlns="" id="{02A1E7CF-4DB4-D31C-D6AA-D368DA17CD5F}"/>
              </a:ext>
            </a:extLst>
          </p:cNvPr>
          <p:cNvSpPr/>
          <p:nvPr userDrawn="1"/>
        </p:nvSpPr>
        <p:spPr>
          <a:xfrm>
            <a:off x="7258154" y="1371600"/>
            <a:ext cx="1028968" cy="10287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15" name="Перекрестие 14">
            <a:extLst>
              <a:ext uri="{FF2B5EF4-FFF2-40B4-BE49-F238E27FC236}">
                <a16:creationId xmlns:a16="http://schemas.microsoft.com/office/drawing/2014/main" xmlns="" id="{E47E8503-C2AB-07F1-FD1F-A529E414E168}"/>
              </a:ext>
            </a:extLst>
          </p:cNvPr>
          <p:cNvSpPr/>
          <p:nvPr userDrawn="1"/>
        </p:nvSpPr>
        <p:spPr>
          <a:xfrm>
            <a:off x="4629166" y="8543925"/>
            <a:ext cx="1028968" cy="10287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2" name="Левая скобка 1">
            <a:extLst>
              <a:ext uri="{FF2B5EF4-FFF2-40B4-BE49-F238E27FC236}">
                <a16:creationId xmlns:a16="http://schemas.microsoft.com/office/drawing/2014/main" xmlns="" id="{8020F553-E264-0059-F1EB-47039048DC67}"/>
              </a:ext>
            </a:extLst>
          </p:cNvPr>
          <p:cNvSpPr/>
          <p:nvPr userDrawn="1"/>
        </p:nvSpPr>
        <p:spPr>
          <a:xfrm>
            <a:off x="8343691" y="3033032"/>
            <a:ext cx="1257628" cy="422094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1936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45C0889D-74A2-974C-BB02-FA1F7BE369E2}"/>
              </a:ext>
            </a:extLst>
          </p:cNvPr>
          <p:cNvSpPr/>
          <p:nvPr userDrawn="1"/>
        </p:nvSpPr>
        <p:spPr>
          <a:xfrm>
            <a:off x="10058638" y="1722628"/>
            <a:ext cx="6843530" cy="6841748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xmlns="" id="{2DAE856D-3749-4D3B-9F33-A46528589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1023" y="897255"/>
            <a:ext cx="4645541" cy="8492490"/>
          </a:xfrm>
          <a:prstGeom prst="rect">
            <a:avLst/>
          </a:prstGeom>
        </p:spPr>
      </p:pic>
      <p:sp>
        <p:nvSpPr>
          <p:cNvPr id="9" name="Перекрестие 8">
            <a:extLst>
              <a:ext uri="{FF2B5EF4-FFF2-40B4-BE49-F238E27FC236}">
                <a16:creationId xmlns:a16="http://schemas.microsoft.com/office/drawing/2014/main" xmlns="" id="{7A96460A-640C-6025-AAB5-344AB2A405D1}"/>
              </a:ext>
            </a:extLst>
          </p:cNvPr>
          <p:cNvSpPr/>
          <p:nvPr userDrawn="1"/>
        </p:nvSpPr>
        <p:spPr>
          <a:xfrm>
            <a:off x="16232445" y="8029616"/>
            <a:ext cx="1028968" cy="10287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US" sz="2700" dirty="0"/>
          </a:p>
        </p:txBody>
      </p:sp>
      <p:sp>
        <p:nvSpPr>
          <p:cNvPr id="11" name="Перекрестие 10">
            <a:extLst>
              <a:ext uri="{FF2B5EF4-FFF2-40B4-BE49-F238E27FC236}">
                <a16:creationId xmlns:a16="http://schemas.microsoft.com/office/drawing/2014/main" xmlns="" id="{471314FF-EA0B-8DDE-B558-885A876FB0D5}"/>
              </a:ext>
            </a:extLst>
          </p:cNvPr>
          <p:cNvSpPr/>
          <p:nvPr userDrawn="1"/>
        </p:nvSpPr>
        <p:spPr>
          <a:xfrm>
            <a:off x="9506341" y="1208275"/>
            <a:ext cx="1028968" cy="10287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US" sz="27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94761B-B29B-1C47-FAE9-6E0FA154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56" y="1028700"/>
            <a:ext cx="9561717" cy="6057900"/>
          </a:xfrm>
        </p:spPr>
        <p:txBody>
          <a:bodyPr rtlCol="0" anchor="b">
            <a:normAutofit/>
          </a:bodyPr>
          <a:lstStyle>
            <a:lvl1pPr marL="0" indent="0" algn="l">
              <a:lnSpc>
                <a:spcPct val="100000"/>
              </a:lnSpc>
              <a:defRPr sz="7200"/>
            </a:lvl1pPr>
          </a:lstStyle>
          <a:p>
            <a:pPr rtl="0"/>
            <a:r>
              <a:rPr lang="ru"/>
              <a:t>Образец заголовка</a:t>
            </a:r>
            <a:endParaRPr dirty="0"/>
          </a:p>
        </p:txBody>
      </p:sp>
      <p:sp>
        <p:nvSpPr>
          <p:cNvPr id="5" name="Местозаполнитель текста 9">
            <a:extLst>
              <a:ext uri="{FF2B5EF4-FFF2-40B4-BE49-F238E27FC236}">
                <a16:creationId xmlns:a16="http://schemas.microsoft.com/office/drawing/2014/main" xmlns="" id="{EEFF6782-6ABD-DEB0-6FD1-1263A5469A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256" y="7315200"/>
            <a:ext cx="9561716" cy="1657347"/>
          </a:xfrm>
        </p:spPr>
        <p:txBody>
          <a:bodyPr rtlCol="0" anchor="t">
            <a:normAutofit/>
          </a:bodyPr>
          <a:lstStyle>
            <a:lvl1pPr marL="68580" indent="0" algn="l">
              <a:buNone/>
              <a:defRPr sz="3000"/>
            </a:lvl1pPr>
          </a:lstStyle>
          <a:p>
            <a:pPr lvl="0" rtl="0"/>
            <a:r>
              <a:rPr lang="ru"/>
              <a:t>Щелкните, чтобы изменить стили шрифтов на образце слайда</a:t>
            </a:r>
          </a:p>
        </p:txBody>
      </p:sp>
      <p:sp>
        <p:nvSpPr>
          <p:cNvPr id="16" name="Замещающая рамка рисунка 15">
            <a:extLst>
              <a:ext uri="{FF2B5EF4-FFF2-40B4-BE49-F238E27FC236}">
                <a16:creationId xmlns:a16="http://schemas.microsoft.com/office/drawing/2014/main" xmlns="" id="{5BA3F629-2405-DC90-C212-6F3D52B95D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50603" y="1325207"/>
            <a:ext cx="3659597" cy="7636589"/>
          </a:xfrm>
          <a:custGeom>
            <a:avLst/>
            <a:gdLst>
              <a:gd name="connsiteX0" fmla="*/ 340815 w 2439096"/>
              <a:gd name="connsiteY0" fmla="*/ 0 h 5091059"/>
              <a:gd name="connsiteX1" fmla="*/ 2098281 w 2439096"/>
              <a:gd name="connsiteY1" fmla="*/ 0 h 5091059"/>
              <a:gd name="connsiteX2" fmla="*/ 2439096 w 2439096"/>
              <a:gd name="connsiteY2" fmla="*/ 340815 h 5091059"/>
              <a:gd name="connsiteX3" fmla="*/ 2439096 w 2439096"/>
              <a:gd name="connsiteY3" fmla="*/ 495300 h 5091059"/>
              <a:gd name="connsiteX4" fmla="*/ 2439096 w 2439096"/>
              <a:gd name="connsiteY4" fmla="*/ 4750244 h 5091059"/>
              <a:gd name="connsiteX5" fmla="*/ 2098281 w 2439096"/>
              <a:gd name="connsiteY5" fmla="*/ 5091059 h 5091059"/>
              <a:gd name="connsiteX6" fmla="*/ 340815 w 2439096"/>
              <a:gd name="connsiteY6" fmla="*/ 5091059 h 5091059"/>
              <a:gd name="connsiteX7" fmla="*/ 0 w 2439096"/>
              <a:gd name="connsiteY7" fmla="*/ 4750244 h 5091059"/>
              <a:gd name="connsiteX8" fmla="*/ 0 w 2439096"/>
              <a:gd name="connsiteY8" fmla="*/ 495300 h 5091059"/>
              <a:gd name="connsiteX9" fmla="*/ 0 w 2439096"/>
              <a:gd name="connsiteY9" fmla="*/ 340815 h 5091059"/>
              <a:gd name="connsiteX10" fmla="*/ 340815 w 2439096"/>
              <a:gd name="connsiteY10" fmla="*/ 0 h 509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9096" h="5091059">
                <a:moveTo>
                  <a:pt x="340815" y="0"/>
                </a:moveTo>
                <a:lnTo>
                  <a:pt x="2098281" y="0"/>
                </a:lnTo>
                <a:cubicBezTo>
                  <a:pt x="2286508" y="0"/>
                  <a:pt x="2439096" y="152588"/>
                  <a:pt x="2439096" y="340815"/>
                </a:cubicBezTo>
                <a:lnTo>
                  <a:pt x="2439096" y="495300"/>
                </a:lnTo>
                <a:lnTo>
                  <a:pt x="2439096" y="4750244"/>
                </a:lnTo>
                <a:cubicBezTo>
                  <a:pt x="2439096" y="4938471"/>
                  <a:pt x="2286508" y="5091059"/>
                  <a:pt x="2098281" y="5091059"/>
                </a:cubicBezTo>
                <a:lnTo>
                  <a:pt x="340815" y="5091059"/>
                </a:lnTo>
                <a:cubicBezTo>
                  <a:pt x="152588" y="5091059"/>
                  <a:pt x="0" y="4938471"/>
                  <a:pt x="0" y="4750244"/>
                </a:cubicBezTo>
                <a:lnTo>
                  <a:pt x="0" y="495300"/>
                </a:lnTo>
                <a:lnTo>
                  <a:pt x="0" y="340815"/>
                </a:lnTo>
                <a:cubicBezTo>
                  <a:pt x="0" y="152588"/>
                  <a:pt x="152588" y="0"/>
                  <a:pt x="340815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6858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84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1C3968AF-EB74-3889-A3BA-E759CFD47B12}"/>
              </a:ext>
            </a:extLst>
          </p:cNvPr>
          <p:cNvSpPr/>
          <p:nvPr userDrawn="1"/>
        </p:nvSpPr>
        <p:spPr>
          <a:xfrm>
            <a:off x="4913798" y="914400"/>
            <a:ext cx="8460403" cy="8458200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8" name="Левая скобка 7">
            <a:extLst>
              <a:ext uri="{FF2B5EF4-FFF2-40B4-BE49-F238E27FC236}">
                <a16:creationId xmlns:a16="http://schemas.microsoft.com/office/drawing/2014/main" xmlns="" id="{6A409372-199C-2F3B-65CD-ADC2E45B43B7}"/>
              </a:ext>
            </a:extLst>
          </p:cNvPr>
          <p:cNvSpPr/>
          <p:nvPr userDrawn="1"/>
        </p:nvSpPr>
        <p:spPr>
          <a:xfrm>
            <a:off x="8343691" y="3033032"/>
            <a:ext cx="1257628" cy="422094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266838CB-A9BC-715A-18FE-06CCE4A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926" y="742950"/>
            <a:ext cx="6859786" cy="880110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0000"/>
              </a:lnSpc>
              <a:defRPr sz="7200"/>
            </a:lvl1pPr>
          </a:lstStyle>
          <a:p>
            <a:pPr rtl="0"/>
            <a:r>
              <a:rPr lang="ru"/>
              <a:t>Образец заголовка</a:t>
            </a:r>
            <a:endParaRPr dirty="0"/>
          </a:p>
        </p:txBody>
      </p:sp>
      <p:sp>
        <p:nvSpPr>
          <p:cNvPr id="3" name="Местозаполнитель текста 10">
            <a:extLst>
              <a:ext uri="{FF2B5EF4-FFF2-40B4-BE49-F238E27FC236}">
                <a16:creationId xmlns:a16="http://schemas.microsoft.com/office/drawing/2014/main" xmlns="" id="{454B8043-D1DD-E2EA-772B-D8D38CD37D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55103" y="3033032"/>
            <a:ext cx="6666856" cy="4220940"/>
          </a:xfrm>
        </p:spPr>
        <p:txBody>
          <a:bodyPr rtlCol="0" anchor="ctr">
            <a:normAutofit/>
          </a:bodyPr>
          <a:lstStyle>
            <a:lvl1pPr marL="68580" indent="0" algn="l" defTabSz="1371600" rtl="0" eaLnBrk="1" latinLnBrk="0" hangingPunct="1">
              <a:lnSpc>
                <a:spcPct val="110000"/>
              </a:lnSpc>
              <a:spcBef>
                <a:spcPts val="27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3000" kern="1200" spc="4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342900" algn="l" defTabSz="1371600" rtl="0" eaLnBrk="1" latinLnBrk="0" hangingPunct="1">
              <a:lnSpc>
                <a:spcPct val="110000"/>
              </a:lnSpc>
              <a:spcBef>
                <a:spcPts val="27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3000" kern="1200" spc="4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40" indent="-342900" algn="l" defTabSz="1371600" rtl="0" eaLnBrk="1" latinLnBrk="0" hangingPunct="1">
              <a:lnSpc>
                <a:spcPct val="110000"/>
              </a:lnSpc>
              <a:spcBef>
                <a:spcPts val="27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3000" kern="1200" spc="4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5860" indent="-342900" algn="l" defTabSz="1371600" rtl="0" eaLnBrk="1" latinLnBrk="0" hangingPunct="1">
              <a:lnSpc>
                <a:spcPct val="110000"/>
              </a:lnSpc>
              <a:spcBef>
                <a:spcPts val="27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3000" kern="1200" spc="4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40180" indent="-342900" algn="l" defTabSz="1371600" rtl="0" eaLnBrk="1" latinLnBrk="0" hangingPunct="1">
              <a:lnSpc>
                <a:spcPct val="110000"/>
              </a:lnSpc>
              <a:spcBef>
                <a:spcPts val="27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3000" kern="1200" spc="4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06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F4264E2-719A-1CB0-CD0C-B90AD51C2384}"/>
              </a:ext>
            </a:extLst>
          </p:cNvPr>
          <p:cNvSpPr/>
          <p:nvPr userDrawn="1"/>
        </p:nvSpPr>
        <p:spPr>
          <a:xfrm>
            <a:off x="0" y="0"/>
            <a:ext cx="1140915" cy="1028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9" name="Перекрестие 8">
            <a:extLst>
              <a:ext uri="{FF2B5EF4-FFF2-40B4-BE49-F238E27FC236}">
                <a16:creationId xmlns:a16="http://schemas.microsoft.com/office/drawing/2014/main" xmlns="" id="{7A96460A-640C-6025-AAB5-344AB2A405D1}"/>
              </a:ext>
            </a:extLst>
          </p:cNvPr>
          <p:cNvSpPr/>
          <p:nvPr userDrawn="1"/>
        </p:nvSpPr>
        <p:spPr>
          <a:xfrm>
            <a:off x="12230903" y="8505825"/>
            <a:ext cx="1028968" cy="10287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US" sz="27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C60D2C4-E19C-088F-24AA-92F4628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224" y="914400"/>
            <a:ext cx="7374270" cy="2171700"/>
          </a:xfrm>
        </p:spPr>
        <p:txBody>
          <a:bodyPr rtlCol="0" anchor="t">
            <a:normAutofit/>
          </a:bodyPr>
          <a:lstStyle>
            <a:lvl1pPr>
              <a:defRPr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"/>
              <a:t>Образец заголовка</a:t>
            </a:r>
            <a:endParaRPr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08F9375-0CED-7A7E-FAD2-5469CE0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914400"/>
            <a:ext cx="1140915" cy="571500"/>
          </a:xfrm>
        </p:spPr>
        <p:txBody>
          <a:bodyPr rtlCol="0"/>
          <a:lstStyle>
            <a:lvl1pPr algn="ctr">
              <a:defRPr sz="3600" b="1"/>
            </a:lvl1pPr>
          </a:lstStyle>
          <a:p>
            <a:pPr rtl="0"/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Местозаполнитель нижнего колонтитула 4">
            <a:extLst>
              <a:ext uri="{FF2B5EF4-FFF2-40B4-BE49-F238E27FC236}">
                <a16:creationId xmlns:a16="http://schemas.microsoft.com/office/drawing/2014/main" xmlns="" id="{C1791A8D-D5A1-DB56-D6C5-A82DB0F2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744244" y="3887241"/>
            <a:ext cx="66294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100" b="0" kern="1200" spc="15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Местозаполнитель даты 3">
            <a:extLst>
              <a:ext uri="{FF2B5EF4-FFF2-40B4-BE49-F238E27FC236}">
                <a16:creationId xmlns:a16="http://schemas.microsoft.com/office/drawing/2014/main" xmlns="" id="{BE9D901E-58D4-3C47-262B-EA276B7F1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43941" y="7887741"/>
            <a:ext cx="18288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 b="0" spc="150" baseline="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424" y="3429000"/>
            <a:ext cx="6859786" cy="6400800"/>
          </a:xfrm>
        </p:spPr>
        <p:txBody>
          <a:bodyPr rtlCol="0">
            <a:normAutofit/>
          </a:bodyPr>
          <a:lstStyle>
            <a:lvl1pPr marL="68580" indent="0">
              <a:lnSpc>
                <a:spcPct val="110000"/>
              </a:lnSpc>
              <a:buNone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548640" indent="0">
              <a:lnSpc>
                <a:spcPct val="110000"/>
              </a:lnSpc>
              <a:buFont typeface="Arial" panose="020B0604020202020204" pitchFamily="34" charset="0"/>
              <a:buNone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91540" indent="0">
              <a:lnSpc>
                <a:spcPct val="110000"/>
              </a:lnSpc>
              <a:buNone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165860" indent="0">
              <a:lnSpc>
                <a:spcPct val="110000"/>
              </a:lnSpc>
              <a:buNone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440180" indent="0">
              <a:lnSpc>
                <a:spcPct val="110000"/>
              </a:lnSpc>
              <a:buNone/>
              <a:defRPr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dirty="0"/>
          </a:p>
        </p:txBody>
      </p:sp>
      <p:sp>
        <p:nvSpPr>
          <p:cNvPr id="15" name="Перекрестие 14">
            <a:extLst>
              <a:ext uri="{FF2B5EF4-FFF2-40B4-BE49-F238E27FC236}">
                <a16:creationId xmlns:a16="http://schemas.microsoft.com/office/drawing/2014/main" xmlns="" id="{86C1A7B9-E319-130B-0CC8-DCB01B51A087}"/>
              </a:ext>
            </a:extLst>
          </p:cNvPr>
          <p:cNvSpPr/>
          <p:nvPr userDrawn="1"/>
        </p:nvSpPr>
        <p:spPr>
          <a:xfrm>
            <a:off x="11030440" y="6629400"/>
            <a:ext cx="1028968" cy="10287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US" sz="2700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20652475-9C37-D778-F6B2-DE9F50F8571A}"/>
              </a:ext>
            </a:extLst>
          </p:cNvPr>
          <p:cNvSpPr/>
          <p:nvPr userDrawn="1"/>
        </p:nvSpPr>
        <p:spPr>
          <a:xfrm>
            <a:off x="12916882" y="-32999"/>
            <a:ext cx="5371117" cy="10352997"/>
          </a:xfrm>
          <a:custGeom>
            <a:avLst/>
            <a:gdLst>
              <a:gd name="connsiteX0" fmla="*/ 3450999 w 3579812"/>
              <a:gd name="connsiteY0" fmla="*/ 0 h 6901998"/>
              <a:gd name="connsiteX1" fmla="*/ 3579812 w 3579812"/>
              <a:gd name="connsiteY1" fmla="*/ 3257 h 6901998"/>
              <a:gd name="connsiteX2" fmla="*/ 3579812 w 3579812"/>
              <a:gd name="connsiteY2" fmla="*/ 6898741 h 6901998"/>
              <a:gd name="connsiteX3" fmla="*/ 3450999 w 3579812"/>
              <a:gd name="connsiteY3" fmla="*/ 6901998 h 6901998"/>
              <a:gd name="connsiteX4" fmla="*/ 0 w 3579812"/>
              <a:gd name="connsiteY4" fmla="*/ 3450999 h 6901998"/>
              <a:gd name="connsiteX5" fmla="*/ 3450999 w 3579812"/>
              <a:gd name="connsiteY5" fmla="*/ 0 h 690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812" h="6901998">
                <a:moveTo>
                  <a:pt x="3450999" y="0"/>
                </a:moveTo>
                <a:lnTo>
                  <a:pt x="3579812" y="3257"/>
                </a:lnTo>
                <a:lnTo>
                  <a:pt x="3579812" y="6898741"/>
                </a:lnTo>
                <a:lnTo>
                  <a:pt x="3450999" y="6901998"/>
                </a:lnTo>
                <a:cubicBezTo>
                  <a:pt x="1545065" y="6901998"/>
                  <a:pt x="0" y="5356933"/>
                  <a:pt x="0" y="3450999"/>
                </a:cubicBezTo>
                <a:cubicBezTo>
                  <a:pt x="0" y="1545065"/>
                  <a:pt x="1545065" y="0"/>
                  <a:pt x="345099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67643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изображением монитора компьют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7D5A8CDC-7BE6-361B-2965-88F977B1F050}"/>
              </a:ext>
            </a:extLst>
          </p:cNvPr>
          <p:cNvSpPr/>
          <p:nvPr userDrawn="1"/>
        </p:nvSpPr>
        <p:spPr>
          <a:xfrm>
            <a:off x="10058637" y="1257303"/>
            <a:ext cx="7545762" cy="7543797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xmlns="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1140915" cy="1028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xmlns="" id="{97F2A9A7-1093-A563-8A0E-4C8DB0E669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15802" y="2628900"/>
            <a:ext cx="7428534" cy="5715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224" y="914400"/>
            <a:ext cx="7374270" cy="2171700"/>
          </a:xfrm>
        </p:spPr>
        <p:txBody>
          <a:bodyPr rtlCol="0" anchor="t">
            <a:normAutofit/>
          </a:bodyPr>
          <a:lstStyle>
            <a:lvl1pPr>
              <a:defRPr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"/>
              <a:t>Образец заголовка</a:t>
            </a:r>
            <a:endParaRPr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914400"/>
            <a:ext cx="1140915" cy="571500"/>
          </a:xfrm>
        </p:spPr>
        <p:txBody>
          <a:bodyPr rtlCol="0"/>
          <a:lstStyle>
            <a:lvl1pPr algn="ctr">
              <a:defRPr sz="3600" b="1"/>
            </a:lvl1pPr>
          </a:lstStyle>
          <a:p>
            <a:pPr rtl="0"/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xmlns="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744244" y="3887241"/>
            <a:ext cx="66294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100" b="0" kern="1200" spc="15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Местозаполнитель даты 3">
            <a:extLst>
              <a:ext uri="{FF2B5EF4-FFF2-40B4-BE49-F238E27FC236}">
                <a16:creationId xmlns:a16="http://schemas.microsoft.com/office/drawing/2014/main" xmlns="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43941" y="7887741"/>
            <a:ext cx="18288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 b="0" spc="150" baseline="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424" y="3429000"/>
            <a:ext cx="6859786" cy="5943600"/>
          </a:xfrm>
        </p:spPr>
        <p:txBody>
          <a:bodyPr rtlCol="0">
            <a:normAutofit/>
          </a:bodyPr>
          <a:lstStyle>
            <a:lvl1pPr marL="68580" indent="0">
              <a:lnSpc>
                <a:spcPct val="110000"/>
              </a:lnSpc>
              <a:buNone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548640" indent="0">
              <a:lnSpc>
                <a:spcPct val="110000"/>
              </a:lnSpc>
              <a:buNone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91540" indent="0">
              <a:lnSpc>
                <a:spcPct val="110000"/>
              </a:lnSpc>
              <a:buNone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165860" indent="0">
              <a:lnSpc>
                <a:spcPct val="110000"/>
              </a:lnSpc>
              <a:buNone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440180" indent="0">
              <a:lnSpc>
                <a:spcPct val="110000"/>
              </a:lnSpc>
              <a:buNone/>
              <a:defRPr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dirty="0"/>
          </a:p>
        </p:txBody>
      </p:sp>
      <p:sp>
        <p:nvSpPr>
          <p:cNvPr id="7" name="Замещающая рамка рисунка 6">
            <a:extLst>
              <a:ext uri="{FF2B5EF4-FFF2-40B4-BE49-F238E27FC236}">
                <a16:creationId xmlns:a16="http://schemas.microsoft.com/office/drawing/2014/main" xmlns="" id="{51F5E297-E771-7AE4-7311-0874043A4B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71671" y="3086100"/>
            <a:ext cx="6516797" cy="4032504"/>
          </a:xfrm>
          <a:custGeom>
            <a:avLst/>
            <a:gdLst>
              <a:gd name="connsiteX0" fmla="*/ 25620 w 4343400"/>
              <a:gd name="connsiteY0" fmla="*/ 0 h 2688336"/>
              <a:gd name="connsiteX1" fmla="*/ 4317780 w 4343400"/>
              <a:gd name="connsiteY1" fmla="*/ 0 h 2688336"/>
              <a:gd name="connsiteX2" fmla="*/ 4343400 w 4343400"/>
              <a:gd name="connsiteY2" fmla="*/ 25620 h 2688336"/>
              <a:gd name="connsiteX3" fmla="*/ 4343400 w 4343400"/>
              <a:gd name="connsiteY3" fmla="*/ 2662716 h 2688336"/>
              <a:gd name="connsiteX4" fmla="*/ 4317780 w 4343400"/>
              <a:gd name="connsiteY4" fmla="*/ 2688336 h 2688336"/>
              <a:gd name="connsiteX5" fmla="*/ 25620 w 4343400"/>
              <a:gd name="connsiteY5" fmla="*/ 2688336 h 2688336"/>
              <a:gd name="connsiteX6" fmla="*/ 0 w 4343400"/>
              <a:gd name="connsiteY6" fmla="*/ 2662716 h 2688336"/>
              <a:gd name="connsiteX7" fmla="*/ 0 w 4343400"/>
              <a:gd name="connsiteY7" fmla="*/ 25620 h 2688336"/>
              <a:gd name="connsiteX8" fmla="*/ 25620 w 4343400"/>
              <a:gd name="connsiteY8" fmla="*/ 0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3400" h="2688336">
                <a:moveTo>
                  <a:pt x="25620" y="0"/>
                </a:moveTo>
                <a:lnTo>
                  <a:pt x="4317780" y="0"/>
                </a:lnTo>
                <a:cubicBezTo>
                  <a:pt x="4331930" y="0"/>
                  <a:pt x="4343400" y="11470"/>
                  <a:pt x="4343400" y="25620"/>
                </a:cubicBezTo>
                <a:lnTo>
                  <a:pt x="4343400" y="2662716"/>
                </a:lnTo>
                <a:cubicBezTo>
                  <a:pt x="4343400" y="2676866"/>
                  <a:pt x="4331930" y="2688336"/>
                  <a:pt x="4317780" y="2688336"/>
                </a:cubicBezTo>
                <a:lnTo>
                  <a:pt x="25620" y="2688336"/>
                </a:lnTo>
                <a:cubicBezTo>
                  <a:pt x="11470" y="2688336"/>
                  <a:pt x="0" y="2676866"/>
                  <a:pt x="0" y="2662716"/>
                </a:cubicBezTo>
                <a:lnTo>
                  <a:pt x="0" y="25620"/>
                </a:lnTo>
                <a:cubicBezTo>
                  <a:pt x="0" y="11470"/>
                  <a:pt x="11470" y="0"/>
                  <a:pt x="25620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6858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22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94761B-B29B-1C47-FAE9-6E0FA154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56" y="1028700"/>
            <a:ext cx="8533226" cy="7933095"/>
          </a:xfrm>
        </p:spPr>
        <p:txBody>
          <a:bodyPr rtlCol="0" anchor="b">
            <a:normAutofit/>
          </a:bodyPr>
          <a:lstStyle>
            <a:lvl1pPr marL="0" indent="0" algn="l">
              <a:lnSpc>
                <a:spcPct val="100000"/>
              </a:lnSpc>
              <a:defRPr sz="7200"/>
            </a:lvl1pPr>
          </a:lstStyle>
          <a:p>
            <a:pPr rtl="0"/>
            <a:r>
              <a:rPr lang="ru"/>
              <a:t>Образец заголовка</a:t>
            </a:r>
            <a:endParaRPr dirty="0"/>
          </a:p>
        </p:txBody>
      </p:sp>
      <p:sp>
        <p:nvSpPr>
          <p:cNvPr id="3" name="Перекрестие 2">
            <a:extLst>
              <a:ext uri="{FF2B5EF4-FFF2-40B4-BE49-F238E27FC236}">
                <a16:creationId xmlns:a16="http://schemas.microsoft.com/office/drawing/2014/main" xmlns="" id="{9D098DB9-0987-4850-3A4E-90EECD01BFED}"/>
              </a:ext>
            </a:extLst>
          </p:cNvPr>
          <p:cNvSpPr/>
          <p:nvPr userDrawn="1"/>
        </p:nvSpPr>
        <p:spPr>
          <a:xfrm>
            <a:off x="10698010" y="5954156"/>
            <a:ext cx="961243" cy="960993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US" sz="2700" dirty="0"/>
          </a:p>
        </p:txBody>
      </p:sp>
      <p:pic>
        <p:nvPicPr>
          <p:cNvPr id="4" name="Графический объект 3">
            <a:extLst>
              <a:ext uri="{FF2B5EF4-FFF2-40B4-BE49-F238E27FC236}">
                <a16:creationId xmlns:a16="http://schemas.microsoft.com/office/drawing/2014/main" xmlns="" id="{0320F41B-7946-84A8-649E-B8D239441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" r="42412"/>
          <a:stretch/>
        </p:blipFill>
        <p:spPr>
          <a:xfrm>
            <a:off x="10704957" y="800100"/>
            <a:ext cx="7583042" cy="8382000"/>
          </a:xfrm>
          <a:prstGeom prst="rect">
            <a:avLst/>
          </a:prstGeom>
        </p:spPr>
      </p:pic>
      <p:sp>
        <p:nvSpPr>
          <p:cNvPr id="6" name="Перекрестие 5">
            <a:extLst>
              <a:ext uri="{FF2B5EF4-FFF2-40B4-BE49-F238E27FC236}">
                <a16:creationId xmlns:a16="http://schemas.microsoft.com/office/drawing/2014/main" xmlns="" id="{D3F324A7-F228-C486-182B-84D6C27A93B8}"/>
              </a:ext>
            </a:extLst>
          </p:cNvPr>
          <p:cNvSpPr/>
          <p:nvPr userDrawn="1"/>
        </p:nvSpPr>
        <p:spPr>
          <a:xfrm>
            <a:off x="9554715" y="3611006"/>
            <a:ext cx="961243" cy="960993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US" sz="2700" dirty="0"/>
          </a:p>
        </p:txBody>
      </p:sp>
      <p:sp>
        <p:nvSpPr>
          <p:cNvPr id="10" name="Рисунок 20">
            <a:extLst>
              <a:ext uri="{FF2B5EF4-FFF2-40B4-BE49-F238E27FC236}">
                <a16:creationId xmlns:a16="http://schemas.microsoft.com/office/drawing/2014/main" xmlns="" id="{0EE33DD4-E993-7039-2B48-6FAFAE32A9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2790" y="1485901"/>
            <a:ext cx="6105210" cy="6577469"/>
          </a:xfrm>
          <a:custGeom>
            <a:avLst/>
            <a:gdLst>
              <a:gd name="connsiteX0" fmla="*/ 3553733 w 4390346"/>
              <a:gd name="connsiteY0" fmla="*/ 0 h 4693920"/>
              <a:gd name="connsiteX1" fmla="*/ 4390346 w 4390346"/>
              <a:gd name="connsiteY1" fmla="*/ 0 h 4693920"/>
              <a:gd name="connsiteX2" fmla="*/ 4390346 w 4390346"/>
              <a:gd name="connsiteY2" fmla="*/ 4690872 h 4693920"/>
              <a:gd name="connsiteX3" fmla="*/ 3721482 w 4390346"/>
              <a:gd name="connsiteY3" fmla="*/ 4690872 h 4693920"/>
              <a:gd name="connsiteX4" fmla="*/ 3721482 w 4390346"/>
              <a:gd name="connsiteY4" fmla="*/ 4693920 h 4693920"/>
              <a:gd name="connsiteX5" fmla="*/ 197252 w 4390346"/>
              <a:gd name="connsiteY5" fmla="*/ 4693920 h 4693920"/>
              <a:gd name="connsiteX6" fmla="*/ 167017 w 4390346"/>
              <a:gd name="connsiteY6" fmla="*/ 4690872 h 4693920"/>
              <a:gd name="connsiteX7" fmla="*/ 0 w 4390346"/>
              <a:gd name="connsiteY7" fmla="*/ 4690872 h 4693920"/>
              <a:gd name="connsiteX8" fmla="*/ 0 w 4390346"/>
              <a:gd name="connsiteY8" fmla="*/ 4232970 h 4693920"/>
              <a:gd name="connsiteX9" fmla="*/ 1 w 4390346"/>
              <a:gd name="connsiteY9" fmla="*/ 4232970 h 4693920"/>
              <a:gd name="connsiteX10" fmla="*/ 1 w 4390346"/>
              <a:gd name="connsiteY10" fmla="*/ 200299 h 4693920"/>
              <a:gd name="connsiteX11" fmla="*/ 197252 w 4390346"/>
              <a:gd name="connsiteY11" fmla="*/ 3048 h 4693920"/>
              <a:gd name="connsiteX12" fmla="*/ 3553733 w 4390346"/>
              <a:gd name="connsiteY12" fmla="*/ 3048 h 469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90346" h="4693920">
                <a:moveTo>
                  <a:pt x="3553733" y="0"/>
                </a:moveTo>
                <a:lnTo>
                  <a:pt x="4390346" y="0"/>
                </a:lnTo>
                <a:lnTo>
                  <a:pt x="4390346" y="4690872"/>
                </a:lnTo>
                <a:lnTo>
                  <a:pt x="3721482" y="4690872"/>
                </a:lnTo>
                <a:lnTo>
                  <a:pt x="3721482" y="4693920"/>
                </a:lnTo>
                <a:lnTo>
                  <a:pt x="197252" y="4693920"/>
                </a:lnTo>
                <a:lnTo>
                  <a:pt x="167017" y="4690872"/>
                </a:lnTo>
                <a:lnTo>
                  <a:pt x="0" y="4690872"/>
                </a:lnTo>
                <a:lnTo>
                  <a:pt x="0" y="4232970"/>
                </a:lnTo>
                <a:lnTo>
                  <a:pt x="1" y="4232970"/>
                </a:lnTo>
                <a:lnTo>
                  <a:pt x="1" y="200299"/>
                </a:lnTo>
                <a:cubicBezTo>
                  <a:pt x="1" y="91360"/>
                  <a:pt x="88313" y="3048"/>
                  <a:pt x="197252" y="3048"/>
                </a:cubicBezTo>
                <a:lnTo>
                  <a:pt x="3553733" y="3048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6858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0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содержимого с выдел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7D5A8CDC-7BE6-361B-2965-88F977B1F050}"/>
              </a:ext>
            </a:extLst>
          </p:cNvPr>
          <p:cNvSpPr/>
          <p:nvPr userDrawn="1"/>
        </p:nvSpPr>
        <p:spPr>
          <a:xfrm>
            <a:off x="9544156" y="1975757"/>
            <a:ext cx="7545762" cy="7543797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xmlns="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1140915" cy="1028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224" y="914400"/>
            <a:ext cx="7374270" cy="2171700"/>
          </a:xfrm>
        </p:spPr>
        <p:txBody>
          <a:bodyPr rtlCol="0" anchor="t">
            <a:normAutofit/>
          </a:bodyPr>
          <a:lstStyle>
            <a:lvl1pPr>
              <a:defRPr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"/>
              <a:t>Образец заголовка</a:t>
            </a:r>
            <a:endParaRPr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914400"/>
            <a:ext cx="1140915" cy="571500"/>
          </a:xfrm>
        </p:spPr>
        <p:txBody>
          <a:bodyPr rtlCol="0"/>
          <a:lstStyle>
            <a:lvl1pPr algn="ctr">
              <a:defRPr sz="3600" b="1"/>
            </a:lvl1pPr>
          </a:lstStyle>
          <a:p>
            <a:pPr rtl="0"/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xmlns="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744244" y="3887241"/>
            <a:ext cx="66294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100" b="0" kern="1200" spc="15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Местозаполнитель даты 3">
            <a:extLst>
              <a:ext uri="{FF2B5EF4-FFF2-40B4-BE49-F238E27FC236}">
                <a16:creationId xmlns:a16="http://schemas.microsoft.com/office/drawing/2014/main" xmlns="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43941" y="7887741"/>
            <a:ext cx="18288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 b="0" spc="150" baseline="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Местозаполнитель содержимого 2">
            <a:extLst>
              <a:ext uri="{FF2B5EF4-FFF2-40B4-BE49-F238E27FC236}">
                <a16:creationId xmlns:a16="http://schemas.microsoft.com/office/drawing/2014/main" xmlns="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424" y="3429000"/>
            <a:ext cx="6859786" cy="5943600"/>
          </a:xfrm>
        </p:spPr>
        <p:txBody>
          <a:bodyPr rtlCol="0">
            <a:normAutofit/>
          </a:bodyPr>
          <a:lstStyle>
            <a:lvl1pPr marL="497205" indent="-428625">
              <a:lnSpc>
                <a:spcPct val="110000"/>
              </a:lnSpc>
              <a:buFont typeface="Arial" panose="020B0604020202020204" pitchFamily="34" charset="0"/>
              <a:buChar char="•"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977265" indent="-428625">
              <a:lnSpc>
                <a:spcPct val="110000"/>
              </a:lnSpc>
              <a:buFont typeface="Arial" panose="020B0604020202020204" pitchFamily="34" charset="0"/>
              <a:buChar char="•"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1320165" indent="-428625">
              <a:lnSpc>
                <a:spcPct val="110000"/>
              </a:lnSpc>
              <a:buFont typeface="Arial" panose="020B0604020202020204" pitchFamily="34" charset="0"/>
              <a:buChar char="•"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594485" indent="-428625">
              <a:lnSpc>
                <a:spcPct val="110000"/>
              </a:lnSpc>
              <a:buFont typeface="Arial" panose="020B0604020202020204" pitchFamily="34" charset="0"/>
              <a:buChar char="•"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868805" indent="-428625">
              <a:lnSpc>
                <a:spcPct val="110000"/>
              </a:lnSpc>
              <a:buFont typeface="Arial" panose="020B0604020202020204" pitchFamily="34" charset="0"/>
              <a:buChar char="•"/>
              <a:defRPr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120B2A3A-FF4C-298C-0165-DB61E8935F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4001" y="3429000"/>
            <a:ext cx="8346073" cy="5943600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6177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xmlns="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1140915" cy="1028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7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224" y="914400"/>
            <a:ext cx="7374270" cy="2171700"/>
          </a:xfrm>
        </p:spPr>
        <p:txBody>
          <a:bodyPr rtlCol="0" anchor="t">
            <a:normAutofit/>
          </a:bodyPr>
          <a:lstStyle>
            <a:lvl1pPr>
              <a:defRPr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"/>
              <a:t>Образец заголовка</a:t>
            </a:r>
            <a:endParaRPr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914400"/>
            <a:ext cx="1140915" cy="571500"/>
          </a:xfrm>
        </p:spPr>
        <p:txBody>
          <a:bodyPr rtlCol="0"/>
          <a:lstStyle>
            <a:lvl1pPr algn="ctr">
              <a:defRPr sz="3600" b="1"/>
            </a:lvl1pPr>
          </a:lstStyle>
          <a:p>
            <a:pPr rtl="0"/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Местозаполнитель нижнего колонтитула 4">
            <a:extLst>
              <a:ext uri="{FF2B5EF4-FFF2-40B4-BE49-F238E27FC236}">
                <a16:creationId xmlns:a16="http://schemas.microsoft.com/office/drawing/2014/main" xmlns="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744244" y="3887241"/>
            <a:ext cx="66294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100" b="0" kern="1200" spc="15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Местозаполнитель даты 3">
            <a:extLst>
              <a:ext uri="{FF2B5EF4-FFF2-40B4-BE49-F238E27FC236}">
                <a16:creationId xmlns:a16="http://schemas.microsoft.com/office/drawing/2014/main" xmlns="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43941" y="7887741"/>
            <a:ext cx="1828800" cy="1140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 b="0" spc="150" baseline="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424" y="3429000"/>
            <a:ext cx="6859786" cy="5943600"/>
          </a:xfrm>
        </p:spPr>
        <p:txBody>
          <a:bodyPr rtlCol="0">
            <a:normAutofit/>
          </a:bodyPr>
          <a:lstStyle>
            <a:lvl1pPr marL="68580" indent="0">
              <a:lnSpc>
                <a:spcPct val="110000"/>
              </a:lnSpc>
              <a:buNone/>
              <a:defRPr lang="en-US" sz="27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497205" indent="-428625">
              <a:lnSpc>
                <a:spcPct val="11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91540" indent="-342900">
              <a:lnSpc>
                <a:spcPct val="110000"/>
              </a:lnSpc>
              <a:buFont typeface="Arial" panose="020B0604020202020204" pitchFamily="34" charset="0"/>
              <a:buChar char="•"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165860" indent="-342900">
              <a:lnSpc>
                <a:spcPct val="110000"/>
              </a:lnSpc>
              <a:buFont typeface="Arial" panose="020B0604020202020204" pitchFamily="34" charset="0"/>
              <a:buChar char="•"/>
              <a:defRPr lang="en-US"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440180" indent="-342900">
              <a:lnSpc>
                <a:spcPct val="110000"/>
              </a:lnSpc>
              <a:buFont typeface="Arial" panose="020B0604020202020204" pitchFamily="34" charset="0"/>
              <a:buChar char="•"/>
              <a:defRPr sz="2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dirty="0"/>
          </a:p>
        </p:txBody>
      </p:sp>
      <p:sp>
        <p:nvSpPr>
          <p:cNvPr id="9" name="Местозаполнитель таблицы 8">
            <a:extLst>
              <a:ext uri="{FF2B5EF4-FFF2-40B4-BE49-F238E27FC236}">
                <a16:creationId xmlns:a16="http://schemas.microsoft.com/office/drawing/2014/main" xmlns="" id="{6EA47FDD-142D-1BE6-8057-A6CC1A71222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144001" y="3429000"/>
            <a:ext cx="8340363" cy="5943600"/>
          </a:xfrm>
        </p:spPr>
        <p:txBody>
          <a:bodyPr rtlCol="0"/>
          <a:lstStyle>
            <a:lvl1pPr marL="68580" indent="0">
              <a:buNone/>
              <a:defRPr/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48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98235" y="800100"/>
            <a:ext cx="13033596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Образец заголовка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235" y="2743200"/>
            <a:ext cx="13033596" cy="628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98237" y="9232901"/>
            <a:ext cx="8481839" cy="409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401627" y="9232901"/>
            <a:ext cx="2057936" cy="409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802553" y="9232901"/>
            <a:ext cx="1829278" cy="409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3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defTabSz="1371600" rtl="0" eaLnBrk="1" latinLnBrk="0" hangingPunct="1">
        <a:lnSpc>
          <a:spcPct val="80000"/>
        </a:lnSpc>
        <a:spcBef>
          <a:spcPct val="0"/>
        </a:spcBef>
        <a:buNone/>
        <a:defRPr sz="5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defTabSz="1371600" rtl="0" eaLnBrk="1" latinLnBrk="0" hangingPunct="1">
        <a:lnSpc>
          <a:spcPct val="90000"/>
        </a:lnSpc>
        <a:spcBef>
          <a:spcPts val="27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891540" indent="-342900" algn="l" defTabSz="1371600" rtl="0" eaLnBrk="1" latinLnBrk="0" hangingPunct="1">
        <a:lnSpc>
          <a:spcPct val="90000"/>
        </a:lnSpc>
        <a:spcBef>
          <a:spcPts val="15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65860" indent="-274320" algn="l" defTabSz="1371600" rtl="0" eaLnBrk="1" latinLnBrk="0" hangingPunct="1">
        <a:lnSpc>
          <a:spcPct val="90000"/>
        </a:lnSpc>
        <a:spcBef>
          <a:spcPts val="9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40180" indent="-274320" algn="l" defTabSz="1371600" rtl="0" eaLnBrk="1" latinLnBrk="0" hangingPunct="1">
        <a:lnSpc>
          <a:spcPct val="90000"/>
        </a:lnSpc>
        <a:spcBef>
          <a:spcPts val="9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645920" indent="-205740" algn="l" defTabSz="1371600" rtl="0" eaLnBrk="1" latinLnBrk="0" hangingPunct="1">
        <a:lnSpc>
          <a:spcPct val="90000"/>
        </a:lnSpc>
        <a:spcBef>
          <a:spcPts val="9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51660" indent="-205740" algn="l" defTabSz="1371600" rtl="0" eaLnBrk="1" latinLnBrk="0" hangingPunct="1">
        <a:spcBef>
          <a:spcPts val="900"/>
        </a:spcBef>
        <a:buSzPct val="80000"/>
        <a:buFont typeface="Arial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05740" algn="l" defTabSz="1371600" rtl="0" eaLnBrk="1" latinLnBrk="0" hangingPunct="1">
        <a:spcBef>
          <a:spcPts val="900"/>
        </a:spcBef>
        <a:buSzPct val="80000"/>
        <a:buFont typeface="Arial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63140" indent="-205740" algn="l" defTabSz="1371600" rtl="0" eaLnBrk="1" latinLnBrk="0" hangingPunct="1">
        <a:spcBef>
          <a:spcPts val="900"/>
        </a:spcBef>
        <a:buSzPct val="80000"/>
        <a:buFont typeface="Arial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468880" indent="-205740" algn="l" defTabSz="1371600" rtl="0" eaLnBrk="1" latinLnBrk="0" hangingPunct="1">
        <a:spcBef>
          <a:spcPts val="900"/>
        </a:spcBef>
        <a:buSzPct val="80000"/>
        <a:buFont typeface="Arial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5756AD-41E3-931D-D03A-70F204016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AFDEA6-0E3E-5312-9329-06C2323F60D1}"/>
              </a:ext>
            </a:extLst>
          </p:cNvPr>
          <p:cNvSpPr txBox="1"/>
          <p:nvPr/>
        </p:nvSpPr>
        <p:spPr>
          <a:xfrm>
            <a:off x="2391399" y="254030"/>
            <a:ext cx="1562472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371600"/>
            <a:r>
              <a:rPr lang="ru-RU" sz="3200" b="1" dirty="0">
                <a:solidFill>
                  <a:srgbClr val="297FD5">
                    <a:lumMod val="75000"/>
                  </a:srgbClr>
                </a:solidFill>
                <a:latin typeface="Bookman Old Style" panose="02050604050505020204" pitchFamily="18" charset="0"/>
                <a:cs typeface="Times New Roman" pitchFamily="18" charset="0"/>
              </a:rPr>
              <a:t>ГАПОУ СО «КАМЕНСК-УРАЛЬСКИЙ ПЕДАГОГИЧЕСКИЙ КОЛЛЕДЖ»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CF36383-0141-9B9C-832A-4727843C0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75" y="3067329"/>
            <a:ext cx="11380526" cy="676247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28CC6C-FDA6-8AA9-4CE2-8FC34A9DEA23}"/>
              </a:ext>
            </a:extLst>
          </p:cNvPr>
          <p:cNvSpPr txBox="1"/>
          <p:nvPr/>
        </p:nvSpPr>
        <p:spPr>
          <a:xfrm>
            <a:off x="2680190" y="862743"/>
            <a:ext cx="139288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ru-RU" sz="6600" b="1" i="1" dirty="0">
                <a:solidFill>
                  <a:srgbClr val="629DD1"/>
                </a:solidFill>
                <a:latin typeface="Candara Light" panose="020E0502030303020204" pitchFamily="34" charset="0"/>
                <a:cs typeface="Times New Roman" pitchFamily="18" charset="0"/>
              </a:rPr>
              <a:t>Программа курса внеурочной деятельности «Педагогический класс»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9A52FB6-4D22-EF21-77BD-744532295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647" y="4535767"/>
            <a:ext cx="5751233" cy="57512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12F766-CBAC-725A-4BE5-5329992A4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65" y="457200"/>
            <a:ext cx="241912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4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78F3FB-6A36-0113-1CF9-2BC442F50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5A21DF-514A-A454-EF74-51ED51D2B0CD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A1D427-1A31-AE0A-8DDC-C2B1ED4FAF8A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8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50B07C-71B0-5F49-9D08-8F04D77E9B88}"/>
              </a:ext>
            </a:extLst>
          </p:cNvPr>
          <p:cNvSpPr txBox="1"/>
          <p:nvPr/>
        </p:nvSpPr>
        <p:spPr>
          <a:xfrm>
            <a:off x="1979204" y="2590387"/>
            <a:ext cx="15769752" cy="1315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4 «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Использование смарт-технологий в образовательном процессе»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38C110-223E-9F48-9C8C-75D96712659D}"/>
              </a:ext>
            </a:extLst>
          </p:cNvPr>
          <p:cNvSpPr txBox="1"/>
          <p:nvPr/>
        </p:nvSpPr>
        <p:spPr>
          <a:xfrm>
            <a:off x="7595828" y="9464765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Популовских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А.А</a:t>
            </a: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E0DB26-FC8A-62E5-0CEF-A7EEF2D0C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16574" r="5093"/>
          <a:stretch>
            <a:fillRect/>
          </a:stretch>
        </p:blipFill>
        <p:spPr>
          <a:xfrm>
            <a:off x="6695728" y="3343252"/>
            <a:ext cx="4896544" cy="612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7993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F2219A-32B8-177B-0D75-0593A929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CA4C51-A0B8-99A5-7DA6-30449C9B55BA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D2D6EC-28E6-D26D-4DEF-FD75C50622D4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8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B27530-CC65-3161-A389-327766909F47}"/>
              </a:ext>
            </a:extLst>
          </p:cNvPr>
          <p:cNvSpPr txBox="1"/>
          <p:nvPr/>
        </p:nvSpPr>
        <p:spPr>
          <a:xfrm>
            <a:off x="5470231" y="2590387"/>
            <a:ext cx="10443882" cy="6783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5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«Мир досуговых занятий»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D95FEA-503C-8172-FA0F-9FD504D8BD5D}"/>
              </a:ext>
            </a:extLst>
          </p:cNvPr>
          <p:cNvSpPr txBox="1"/>
          <p:nvPr/>
        </p:nvSpPr>
        <p:spPr>
          <a:xfrm>
            <a:off x="8244554" y="9269476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Мазеина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М.А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8A68ED-3F81-01B5-0CB6-3E7FD933DD77}"/>
              </a:ext>
            </a:extLst>
          </p:cNvPr>
          <p:cNvSpPr txBox="1"/>
          <p:nvPr/>
        </p:nvSpPr>
        <p:spPr>
          <a:xfrm>
            <a:off x="14184560" y="9231397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Миронова </a:t>
            </a:r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.А</a:t>
            </a:r>
            <a:endParaRPr lang="ru-RU" sz="3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1723574-1940-059B-BA33-48CBDB6B1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06" y="3285416"/>
            <a:ext cx="3999358" cy="6001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BA0CC66-47AF-6472-9F53-6BD8BC4F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561" y="3271292"/>
            <a:ext cx="3999359" cy="6001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982D743-B085-73D9-74EE-3733495550A8}"/>
              </a:ext>
            </a:extLst>
          </p:cNvPr>
          <p:cNvSpPr txBox="1"/>
          <p:nvPr/>
        </p:nvSpPr>
        <p:spPr>
          <a:xfrm>
            <a:off x="2304548" y="9293841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Сульженко Н.В</a:t>
            </a:r>
            <a:endParaRPr lang="ru-RU" sz="32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A492DA1-B770-8E4A-43DD-9623D998D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27" y="3268714"/>
            <a:ext cx="3999358" cy="600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4559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E3AA6A-244C-FB49-5E4A-243972FAA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408F85-2B34-DBE2-0BB4-69E9BD4D1D39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49B1F1-C65C-5884-D6E3-E9EDF749EEB6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9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4A6E68-6D4C-72D6-71D2-8E852D6F9549}"/>
              </a:ext>
            </a:extLst>
          </p:cNvPr>
          <p:cNvSpPr txBox="1"/>
          <p:nvPr/>
        </p:nvSpPr>
        <p:spPr>
          <a:xfrm>
            <a:off x="5470231" y="2590387"/>
            <a:ext cx="10443882" cy="6783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1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«Мотивационный»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2D88F3-CB8E-C547-BAB7-60736D3DF794}"/>
              </a:ext>
            </a:extLst>
          </p:cNvPr>
          <p:cNvSpPr txBox="1"/>
          <p:nvPr/>
        </p:nvSpPr>
        <p:spPr>
          <a:xfrm>
            <a:off x="4614842" y="9150841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Гниатулина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Д.А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194B59-14A5-BD3F-E20E-1E1834CE120E}"/>
              </a:ext>
            </a:extLst>
          </p:cNvPr>
          <p:cNvSpPr txBox="1"/>
          <p:nvPr/>
        </p:nvSpPr>
        <p:spPr>
          <a:xfrm>
            <a:off x="11016208" y="9185693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Кочеткова А. О</a:t>
            </a:r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2D88439-A7F6-08D2-054C-327093BE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97" y="3426669"/>
            <a:ext cx="3815975" cy="5726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2530C2-EAF9-869B-A328-1A23C526A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28" y="3423298"/>
            <a:ext cx="3815975" cy="5727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668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DB592E-AE62-5096-0BA4-D7DFAEAAA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04778C-53BA-E256-B824-927BF3DF1B81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A26D3D-2BAB-0FD8-E611-539BF16AC010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9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0D24D3-EED1-1ED7-6A72-4A071E887DA8}"/>
              </a:ext>
            </a:extLst>
          </p:cNvPr>
          <p:cNvSpPr txBox="1"/>
          <p:nvPr/>
        </p:nvSpPr>
        <p:spPr>
          <a:xfrm>
            <a:off x="5470231" y="2590387"/>
            <a:ext cx="10443882" cy="6783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1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«Мотивационный»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0F6C70-C1ED-251E-BF47-31C70723A306}"/>
              </a:ext>
            </a:extLst>
          </p:cNvPr>
          <p:cNvSpPr txBox="1"/>
          <p:nvPr/>
        </p:nvSpPr>
        <p:spPr>
          <a:xfrm>
            <a:off x="10692172" y="9335499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Бердникова </a:t>
            </a:r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Е.М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74F888-FB43-C621-46E5-50BAEA596FBD}"/>
              </a:ext>
            </a:extLst>
          </p:cNvPr>
          <p:cNvSpPr txBox="1"/>
          <p:nvPr/>
        </p:nvSpPr>
        <p:spPr>
          <a:xfrm>
            <a:off x="4680812" y="9322676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Степанова Д.В</a:t>
            </a: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75794C-D576-DB5C-2B26-895082222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03" y="3260246"/>
            <a:ext cx="4040041" cy="6062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6E63F3-E4FC-FAB6-1DF0-BA54162DD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5282" r="15793" b="13520"/>
          <a:stretch>
            <a:fillRect/>
          </a:stretch>
        </p:blipFill>
        <p:spPr>
          <a:xfrm>
            <a:off x="9864080" y="3256181"/>
            <a:ext cx="4328764" cy="6079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686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9928C9-56D4-8E09-5395-BBE2AF1C5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C8C610-D64F-5DAB-7518-9AB658630238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677F2D-962D-6B95-564B-54683998EBB9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9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8C2776-91EF-8A9F-E211-F58CD845EFAB}"/>
              </a:ext>
            </a:extLst>
          </p:cNvPr>
          <p:cNvSpPr txBox="1"/>
          <p:nvPr/>
        </p:nvSpPr>
        <p:spPr>
          <a:xfrm>
            <a:off x="6047656" y="2590387"/>
            <a:ext cx="10443882" cy="6783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2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«Психологический»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4466C5-7AEB-FF87-6A92-E00670746437}"/>
              </a:ext>
            </a:extLst>
          </p:cNvPr>
          <p:cNvSpPr txBox="1"/>
          <p:nvPr/>
        </p:nvSpPr>
        <p:spPr>
          <a:xfrm>
            <a:off x="7993180" y="9486228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Ибрагимова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Д.А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0A4308-7245-6BED-EDFA-9EDE25A95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32" y="3325186"/>
            <a:ext cx="4048108" cy="607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9165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33F03E-DAF2-012F-3EFA-A9EB146D8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88B794-A9EF-572C-8B6C-EBE560E39720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A84CDA-6462-F9EC-9D36-ECE8295FD6A7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9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ACC7A9-A712-E527-9F5F-DBC1A3CE5D9E}"/>
              </a:ext>
            </a:extLst>
          </p:cNvPr>
          <p:cNvSpPr txBox="1"/>
          <p:nvPr/>
        </p:nvSpPr>
        <p:spPr>
          <a:xfrm>
            <a:off x="4823520" y="2590387"/>
            <a:ext cx="10443882" cy="6783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3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«Педагогическое взаимодействие»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2DDDAC-1569-1C88-CC38-60C3D2BD01AC}"/>
              </a:ext>
            </a:extLst>
          </p:cNvPr>
          <p:cNvSpPr txBox="1"/>
          <p:nvPr/>
        </p:nvSpPr>
        <p:spPr>
          <a:xfrm>
            <a:off x="11437442" y="9408394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Степанова Д.В</a:t>
            </a:r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87F15C-E47B-BFF1-9B0F-26A0356D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192" y="3446238"/>
            <a:ext cx="3968925" cy="595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C30E74-7E9D-D938-6E50-463EC3F9185F}"/>
              </a:ext>
            </a:extLst>
          </p:cNvPr>
          <p:cNvSpPr txBox="1"/>
          <p:nvPr/>
        </p:nvSpPr>
        <p:spPr>
          <a:xfrm>
            <a:off x="4823520" y="9414836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Кашаварова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А</a:t>
            </a:r>
            <a:endParaRPr lang="ru-RU" sz="32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00C89CB5-DDD1-A8D1-6479-25B8F34F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79" y="3428922"/>
            <a:ext cx="3968925" cy="596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0328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FD42AE-D5A7-FD8F-A7C0-358A3DDC4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6FC14B-8CD8-2C52-7775-E1C74056C12F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C8DAA0-B611-393F-C795-E1CC19A05E16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9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F0D792-83FB-8F49-C6AC-4175166B42AC}"/>
              </a:ext>
            </a:extLst>
          </p:cNvPr>
          <p:cNvSpPr txBox="1"/>
          <p:nvPr/>
        </p:nvSpPr>
        <p:spPr>
          <a:xfrm>
            <a:off x="2807296" y="2590387"/>
            <a:ext cx="13105456" cy="1315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4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«Педагогические технологии организации образовательной деятельности»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D6B1B5-877A-051C-A1F0-92845BB9E5F0}"/>
              </a:ext>
            </a:extLst>
          </p:cNvPr>
          <p:cNvSpPr txBox="1"/>
          <p:nvPr/>
        </p:nvSpPr>
        <p:spPr>
          <a:xfrm>
            <a:off x="2159224" y="9518502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Кондратенко А.С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989203-DF30-1775-F73F-808B734B5F1A}"/>
              </a:ext>
            </a:extLst>
          </p:cNvPr>
          <p:cNvSpPr txBox="1"/>
          <p:nvPr/>
        </p:nvSpPr>
        <p:spPr>
          <a:xfrm>
            <a:off x="7127776" y="9518501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Степанова Д.В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AA8C01-D12E-3906-E911-439FD9FA43FF}"/>
              </a:ext>
            </a:extLst>
          </p:cNvPr>
          <p:cNvSpPr txBox="1"/>
          <p:nvPr/>
        </p:nvSpPr>
        <p:spPr>
          <a:xfrm>
            <a:off x="12960424" y="9518501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Бердникова Е. М</a:t>
            </a:r>
            <a:endParaRPr lang="ru-RU" sz="32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D79F077-B716-158F-12EA-CF8A69D18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"/>
          <a:stretch>
            <a:fillRect/>
          </a:stretch>
        </p:blipFill>
        <p:spPr>
          <a:xfrm>
            <a:off x="1787496" y="3905812"/>
            <a:ext cx="4116144" cy="5414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743AC0A-ED7F-FC31-E077-55691CFBB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40" y="3905812"/>
            <a:ext cx="3672408" cy="5510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BBD563-2507-17E3-A28C-B7D9B4CBA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5282" r="15793" b="13520"/>
          <a:stretch>
            <a:fillRect/>
          </a:stretch>
        </p:blipFill>
        <p:spPr>
          <a:xfrm>
            <a:off x="12412558" y="3811240"/>
            <a:ext cx="4105764" cy="5766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923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B96C80-7C09-4F7B-2AF1-369FF29A3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4B4FFA-CCC3-7494-0DC2-3E5D1D3CE647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0EBF45-F779-619B-BA2D-905BD8B305D5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9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5871D7-754A-443E-EF1A-B27D55E4881C}"/>
              </a:ext>
            </a:extLst>
          </p:cNvPr>
          <p:cNvSpPr txBox="1"/>
          <p:nvPr/>
        </p:nvSpPr>
        <p:spPr>
          <a:xfrm>
            <a:off x="2807296" y="2590387"/>
            <a:ext cx="13105456" cy="1315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4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«Педагогические технологии организации образовательной деятельности»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014CBF-7D94-FF71-1AD0-CD6ABC5CBFFF}"/>
              </a:ext>
            </a:extLst>
          </p:cNvPr>
          <p:cNvSpPr txBox="1"/>
          <p:nvPr/>
        </p:nvSpPr>
        <p:spPr>
          <a:xfrm>
            <a:off x="4996106" y="9362380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Сульженко Н.В</a:t>
            </a:r>
            <a:endParaRPr lang="ru-RU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2A098E-FF67-3955-2319-DACFE21FC0E6}"/>
              </a:ext>
            </a:extLst>
          </p:cNvPr>
          <p:cNvSpPr txBox="1"/>
          <p:nvPr/>
        </p:nvSpPr>
        <p:spPr>
          <a:xfrm>
            <a:off x="11304894" y="9345678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Мазеина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М.А</a:t>
            </a:r>
            <a:endParaRPr lang="ru-RU" sz="3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EBC676F-F3F4-B6C9-CC9C-5667AEAE9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791" y="3922513"/>
            <a:ext cx="3614031" cy="5423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00F4674-5293-38A6-A386-9C34E710D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3905812"/>
            <a:ext cx="3614031" cy="5429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61872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B2E88C-DD65-2E0A-1294-B806897E7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0DBED8-A719-7604-F750-72FFF89CCDA3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C45406-A66D-D4BF-621B-BF51A8A004E6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9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675868-EEB5-64CA-B850-E2AAE9529681}"/>
              </a:ext>
            </a:extLst>
          </p:cNvPr>
          <p:cNvSpPr txBox="1"/>
          <p:nvPr/>
        </p:nvSpPr>
        <p:spPr>
          <a:xfrm>
            <a:off x="2807296" y="2590387"/>
            <a:ext cx="13105456" cy="6783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5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«Путь в профессию»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D0202C-D42A-506D-BDAE-1D46EE97DDE7}"/>
              </a:ext>
            </a:extLst>
          </p:cNvPr>
          <p:cNvSpPr txBox="1"/>
          <p:nvPr/>
        </p:nvSpPr>
        <p:spPr>
          <a:xfrm>
            <a:off x="11304894" y="9218334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Бердникова Е. М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22EB1D-C247-FA7A-8FE0-15C3F9E36E61}"/>
              </a:ext>
            </a:extLst>
          </p:cNvPr>
          <p:cNvSpPr txBox="1"/>
          <p:nvPr/>
        </p:nvSpPr>
        <p:spPr>
          <a:xfrm>
            <a:off x="5256222" y="9267548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Моршинина</a:t>
            </a:r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 Д.О</a:t>
            </a: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CDDBAF-B816-0B3B-D2A3-9EAF15C30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5282" r="15793" b="13520"/>
          <a:stretch>
            <a:fillRect/>
          </a:stretch>
        </p:blipFill>
        <p:spPr>
          <a:xfrm>
            <a:off x="10413379" y="3314886"/>
            <a:ext cx="4238579" cy="595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4FAD6CA-A9DB-FE9B-D43B-1493B1F71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3317928"/>
            <a:ext cx="4464496" cy="595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3340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987212-E265-A59C-162A-10101AAE8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D87DB8-F64A-F7F1-1D48-E247F61E5C3C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11B4CF-A681-9017-B641-4939A2706D58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9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6D115B-380F-88EC-E1C2-9A47314E6228}"/>
              </a:ext>
            </a:extLst>
          </p:cNvPr>
          <p:cNvSpPr txBox="1"/>
          <p:nvPr/>
        </p:nvSpPr>
        <p:spPr>
          <a:xfrm>
            <a:off x="2807296" y="2590387"/>
            <a:ext cx="13105456" cy="6783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6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«Рефлексивный»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0CBE7E-6E6C-27FD-29DF-089DB9124BC3}"/>
              </a:ext>
            </a:extLst>
          </p:cNvPr>
          <p:cNvSpPr txBox="1"/>
          <p:nvPr/>
        </p:nvSpPr>
        <p:spPr>
          <a:xfrm>
            <a:off x="10584160" y="9579367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Лемешев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 </a:t>
            </a:r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С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2A8701-D1F5-B16F-BD67-5F4489338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88" y="3317056"/>
            <a:ext cx="4140461" cy="621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3952BE-CA62-280E-3718-D36D20E57651}"/>
              </a:ext>
            </a:extLst>
          </p:cNvPr>
          <p:cNvSpPr txBox="1"/>
          <p:nvPr/>
        </p:nvSpPr>
        <p:spPr>
          <a:xfrm>
            <a:off x="4608804" y="9531632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Кашаварова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А</a:t>
            </a:r>
            <a:endParaRPr lang="ru-RU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07275C3-0958-4715-437C-327F2E59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42" y="3358594"/>
            <a:ext cx="4140462" cy="6220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289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603889-4440-A8B7-79F0-CFB6456A5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6F8885-7F90-A029-2992-87A6B647BFFB}"/>
              </a:ext>
            </a:extLst>
          </p:cNvPr>
          <p:cNvSpPr txBox="1"/>
          <p:nvPr/>
        </p:nvSpPr>
        <p:spPr>
          <a:xfrm>
            <a:off x="2447256" y="390972"/>
            <a:ext cx="1468963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chemeClr val="bg2">
                    <a:lumMod val="25000"/>
                  </a:schemeClr>
                </a:solidFill>
              </a:rPr>
              <a:t>Руководитель программы курса 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9B0604A-B70E-77D8-01F6-5550EE9C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511" y="1975148"/>
            <a:ext cx="4690610" cy="6254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B673EA-4DA5-D12F-24AC-2CCFD4401D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04"/>
          <a:stretch>
            <a:fillRect/>
          </a:stretch>
        </p:blipFill>
        <p:spPr>
          <a:xfrm>
            <a:off x="3611733" y="1971825"/>
            <a:ext cx="4961075" cy="6254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D01137F1-72D3-F9E7-08AC-BB7BB1D1D91D}"/>
              </a:ext>
            </a:extLst>
          </p:cNvPr>
          <p:cNvSpPr txBox="1">
            <a:spLocks/>
          </p:cNvSpPr>
          <p:nvPr/>
        </p:nvSpPr>
        <p:spPr>
          <a:xfrm>
            <a:off x="2447256" y="8225973"/>
            <a:ext cx="7251290" cy="1131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/>
          <a:lstStyle>
            <a:defPPr>
              <a:defRPr lang="en-US"/>
            </a:defPPr>
            <a:lvl1pPr marL="411480" indent="-342900" algn="l" defTabSz="1371600" rtl="0" eaLnBrk="1" latinLnBrk="0" hangingPunct="1">
              <a:lnSpc>
                <a:spcPct val="90000"/>
              </a:lnSpc>
              <a:spcBef>
                <a:spcPts val="27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65860" indent="-274320" algn="l" defTabSz="13716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40180" indent="-274320" algn="l" defTabSz="13716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45920" indent="-205740" algn="l" defTabSz="13716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51660" indent="-205740" algn="l" defTabSz="1371600" rtl="0" eaLnBrk="1" latinLnBrk="0" hangingPunct="1">
              <a:spcBef>
                <a:spcPts val="900"/>
              </a:spcBef>
              <a:buSzPct val="80000"/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indent="-205740" algn="l" defTabSz="1371600" rtl="0" eaLnBrk="1" latinLnBrk="0" hangingPunct="1">
              <a:spcBef>
                <a:spcPts val="900"/>
              </a:spcBef>
              <a:buSzPct val="80000"/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63140" indent="-205740" algn="l" defTabSz="1371600" rtl="0" eaLnBrk="1" latinLnBrk="0" hangingPunct="1">
              <a:spcBef>
                <a:spcPts val="900"/>
              </a:spcBef>
              <a:buSzPct val="80000"/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05740" algn="l" defTabSz="1371600" rtl="0" eaLnBrk="1" latinLnBrk="0" hangingPunct="1">
              <a:spcBef>
                <a:spcPts val="900"/>
              </a:spcBef>
              <a:buSzPct val="80000"/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ЛЕМЕШЕВА АНАСТАСИЯ СЕРГЕЕВНА 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xmlns="" id="{8126B512-D7BD-5203-CBC8-2D8AA5DE1671}"/>
              </a:ext>
            </a:extLst>
          </p:cNvPr>
          <p:cNvSpPr txBox="1">
            <a:spLocks/>
          </p:cNvSpPr>
          <p:nvPr/>
        </p:nvSpPr>
        <p:spPr>
          <a:xfrm>
            <a:off x="2895371" y="1351441"/>
            <a:ext cx="6416304" cy="4305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b="0" i="0" kern="1200" spc="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3200" b="1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</a:t>
            </a:r>
            <a:r>
              <a:rPr lang="ru-RU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карьеры 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6A94049B-4929-00E2-9B39-8B5780E761F7}"/>
              </a:ext>
            </a:extLst>
          </p:cNvPr>
          <p:cNvSpPr txBox="1">
            <a:spLocks/>
          </p:cNvSpPr>
          <p:nvPr/>
        </p:nvSpPr>
        <p:spPr>
          <a:xfrm>
            <a:off x="9830029" y="8167836"/>
            <a:ext cx="7042726" cy="1131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i="0" kern="1200" cap="all" spc="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0" i="0" kern="1200" spc="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b="0" i="0" kern="1200" spc="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spc="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spc="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ПОПУЛОВСКИХ АЛИНА АЛЕКСЕЕВНА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59D2EAE1-ABDC-D9AC-1A01-9DB52F1442A4}"/>
              </a:ext>
            </a:extLst>
          </p:cNvPr>
          <p:cNvSpPr txBox="1">
            <a:spLocks/>
          </p:cNvSpPr>
          <p:nvPr/>
        </p:nvSpPr>
        <p:spPr>
          <a:xfrm>
            <a:off x="9936088" y="1353364"/>
            <a:ext cx="6787408" cy="45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b="0" i="0" kern="1200" spc="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Центра карьеры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37E62A-E0EB-8367-1A83-562FC1F72F1E}"/>
              </a:ext>
            </a:extLst>
          </p:cNvPr>
          <p:cNvSpPr txBox="1"/>
          <p:nvPr/>
        </p:nvSpPr>
        <p:spPr>
          <a:xfrm>
            <a:off x="2919611" y="9175947"/>
            <a:ext cx="6424854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2800" dirty="0"/>
              <a:t>+7 (922)159-92-84</a:t>
            </a:r>
            <a:endParaRPr lang="en-US" sz="2800" dirty="0"/>
          </a:p>
          <a:p>
            <a:r>
              <a:rPr lang="en-US" sz="2800" dirty="0"/>
              <a:t>career_center.ku@mail.ru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429318-0B8B-A621-92D7-2E9B16AF07EF}"/>
              </a:ext>
            </a:extLst>
          </p:cNvPr>
          <p:cNvSpPr txBox="1"/>
          <p:nvPr/>
        </p:nvSpPr>
        <p:spPr>
          <a:xfrm>
            <a:off x="11376248" y="9175948"/>
            <a:ext cx="9215716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+7 (982)728-65-77</a:t>
            </a:r>
            <a:endParaRPr lang="en-US" sz="2800" dirty="0"/>
          </a:p>
          <a:p>
            <a:r>
              <a:rPr lang="en-US" sz="2800" dirty="0"/>
              <a:t>career_center.ku@mail.ru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54DE816-FB00-1028-5549-EBDCC2272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048" y="6250994"/>
            <a:ext cx="4077082" cy="40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BE7543-A31D-A2D1-5FC6-8E2D07A36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6E38CB-4F1B-3F57-26C3-A70AF1DD92FA}"/>
              </a:ext>
            </a:extLst>
          </p:cNvPr>
          <p:cNvSpPr txBox="1"/>
          <p:nvPr/>
        </p:nvSpPr>
        <p:spPr>
          <a:xfrm>
            <a:off x="2087216" y="246956"/>
            <a:ext cx="1468963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Срок реализации программы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2E307F-3D8C-3653-8A23-B199C40051CF}"/>
              </a:ext>
            </a:extLst>
          </p:cNvPr>
          <p:cNvSpPr txBox="1"/>
          <p:nvPr/>
        </p:nvSpPr>
        <p:spPr>
          <a:xfrm>
            <a:off x="2303240" y="1337611"/>
            <a:ext cx="1504967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3600" dirty="0"/>
              <a:t>Один учебный год, 72 часа (1 раз по субботам 4 часа)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0EC6E1-2894-ECAF-41B3-F69F59484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4423420"/>
            <a:ext cx="8464521" cy="4761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A840266-56F5-A14C-6936-54699B2FE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8" y="4423420"/>
            <a:ext cx="8464521" cy="4761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2E307F-3D8C-3653-8A23-B199C40051CF}"/>
              </a:ext>
            </a:extLst>
          </p:cNvPr>
          <p:cNvSpPr txBox="1"/>
          <p:nvPr/>
        </p:nvSpPr>
        <p:spPr>
          <a:xfrm>
            <a:off x="2303240" y="2049519"/>
            <a:ext cx="15049672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3600" b="1" dirty="0" smtClean="0"/>
              <a:t>Кабинет 113</a:t>
            </a:r>
            <a:r>
              <a:rPr lang="ru-RU" sz="3600" dirty="0" smtClean="0"/>
              <a:t> с 14:10 до 16:20</a:t>
            </a:r>
          </a:p>
          <a:p>
            <a:pPr algn="ctr"/>
            <a:r>
              <a:rPr lang="ru-RU" sz="3600" b="1" dirty="0" smtClean="0"/>
              <a:t>1 урок: </a:t>
            </a:r>
            <a:r>
              <a:rPr lang="ru-RU" sz="3600" dirty="0" smtClean="0"/>
              <a:t>14:10-15:10</a:t>
            </a:r>
          </a:p>
          <a:p>
            <a:pPr algn="ctr"/>
            <a:r>
              <a:rPr lang="ru-RU" sz="3600" b="1" dirty="0" smtClean="0"/>
              <a:t>Перерыв:</a:t>
            </a:r>
            <a:r>
              <a:rPr lang="ru-RU" sz="3600" dirty="0" smtClean="0"/>
              <a:t> 15:10-15:20</a:t>
            </a:r>
          </a:p>
          <a:p>
            <a:pPr algn="ctr"/>
            <a:r>
              <a:rPr lang="ru-RU" sz="3600" b="1" dirty="0" smtClean="0"/>
              <a:t>2 урок: </a:t>
            </a:r>
            <a:r>
              <a:rPr lang="ru-RU" sz="3600" dirty="0" smtClean="0"/>
              <a:t>15:20-16:20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35224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18074E-3B80-DFD0-54A9-E2AC382E1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FA0383-F38C-29E8-171C-04974EEDF1FC}"/>
              </a:ext>
            </a:extLst>
          </p:cNvPr>
          <p:cNvSpPr txBox="1"/>
          <p:nvPr/>
        </p:nvSpPr>
        <p:spPr>
          <a:xfrm>
            <a:off x="2879304" y="0"/>
            <a:ext cx="1468963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График занятий «</a:t>
            </a:r>
            <a:r>
              <a:rPr lang="ru-RU" sz="4400" b="1" dirty="0" smtClean="0">
                <a:solidFill>
                  <a:srgbClr val="002060"/>
                </a:solidFill>
              </a:rPr>
              <a:t>Педагогический </a:t>
            </a:r>
            <a:r>
              <a:rPr lang="ru-RU" sz="4400" b="1" dirty="0">
                <a:solidFill>
                  <a:srgbClr val="002060"/>
                </a:solidFill>
              </a:rPr>
              <a:t>класс»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248FE9F-2F9E-3A66-801B-7A9077A00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44593"/>
              </p:ext>
            </p:extLst>
          </p:nvPr>
        </p:nvGraphicFramePr>
        <p:xfrm>
          <a:off x="4515744" y="752856"/>
          <a:ext cx="11572956" cy="9534144"/>
        </p:xfrm>
        <a:graphic>
          <a:graphicData uri="http://schemas.openxmlformats.org/drawingml/2006/table">
            <a:tbl>
              <a:tblPr/>
              <a:tblGrid>
                <a:gridCol w="5786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6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9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группа (8 класс)</a:t>
                      </a:r>
                      <a:endParaRPr lang="ru-RU" sz="32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группа (9 класс)</a:t>
                      </a:r>
                      <a:endParaRPr lang="ru-RU" sz="32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indent="0" algn="ctr" defTabSz="16328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08.11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06.12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13.12</a:t>
                      </a:r>
                      <a:endParaRPr lang="ru-RU" sz="32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07.02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02.05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indent="0" algn="ctr" defTabSz="16328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indent="0" algn="ctr" defTabSz="16328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83211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008E32-3A04-A8CF-4167-33FAA851A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32" y="51435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79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B2A4A7-5AB6-66A2-5DF9-8745466D6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CA6787-5BC6-9534-D0D7-A243D1003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16" y="679004"/>
            <a:ext cx="6873909" cy="8023820"/>
          </a:xfrm>
          <a:prstGeom prst="rect">
            <a:avLst/>
          </a:prstGeom>
        </p:spPr>
      </p:pic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xmlns="" id="{0B0034F9-7187-134B-1122-7D3832C2DA9A}"/>
              </a:ext>
            </a:extLst>
          </p:cNvPr>
          <p:cNvSpPr/>
          <p:nvPr/>
        </p:nvSpPr>
        <p:spPr>
          <a:xfrm>
            <a:off x="11628866" y="1759124"/>
            <a:ext cx="6228102" cy="3110986"/>
          </a:xfrm>
          <a:prstGeom prst="wedgeRoundRectCallout">
            <a:avLst>
              <a:gd name="adj1" fmla="val -36135"/>
              <a:gd name="adj2" fmla="val 68573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Заполни итоговую анкету! И стань частью </a:t>
            </a:r>
            <a:r>
              <a:rPr lang="ru-RU" sz="4000" dirty="0" err="1"/>
              <a:t>ПедКласса</a:t>
            </a:r>
            <a:r>
              <a:rPr lang="ru-RU" sz="4000" dirty="0"/>
              <a:t>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B79441-5AAC-BA92-12D4-8CFF2D23B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9" y="5148121"/>
            <a:ext cx="5138879" cy="513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5EE991-FF25-AC12-0531-1884EDE38F71}"/>
              </a:ext>
            </a:extLst>
          </p:cNvPr>
          <p:cNvSpPr txBox="1"/>
          <p:nvPr/>
        </p:nvSpPr>
        <p:spPr>
          <a:xfrm>
            <a:off x="2447256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25" dirty="0">
                <a:solidFill>
                  <a:srgbClr val="002060"/>
                </a:solidFill>
              </a:rPr>
              <a:t>Программа</a:t>
            </a:r>
            <a:r>
              <a:rPr lang="ru-RU" sz="4400" b="1" spc="-305" dirty="0">
                <a:solidFill>
                  <a:srgbClr val="002060"/>
                </a:solidFill>
              </a:rPr>
              <a:t> </a:t>
            </a:r>
            <a:r>
              <a:rPr lang="ru-RU" sz="4400" b="1" spc="130" dirty="0">
                <a:solidFill>
                  <a:srgbClr val="002060"/>
                </a:solidFill>
              </a:rPr>
              <a:t>курса</a:t>
            </a:r>
            <a:r>
              <a:rPr lang="ru-RU" sz="4400" b="1" spc="-305" dirty="0">
                <a:solidFill>
                  <a:srgbClr val="002060"/>
                </a:solidFill>
              </a:rPr>
              <a:t> </a:t>
            </a:r>
            <a:r>
              <a:rPr lang="ru-RU" sz="4400" b="1" spc="55" dirty="0">
                <a:solidFill>
                  <a:srgbClr val="002060"/>
                </a:solidFill>
              </a:rPr>
              <a:t>внеурочной</a:t>
            </a:r>
            <a:r>
              <a:rPr lang="ru-RU" sz="4400" b="1" spc="-305" dirty="0">
                <a:solidFill>
                  <a:srgbClr val="002060"/>
                </a:solidFill>
              </a:rPr>
              <a:t> </a:t>
            </a:r>
            <a:r>
              <a:rPr lang="ru-RU" sz="4400" b="1" spc="25" dirty="0">
                <a:solidFill>
                  <a:srgbClr val="002060"/>
                </a:solidFill>
              </a:rPr>
              <a:t>деятельности</a:t>
            </a:r>
            <a:br>
              <a:rPr lang="ru-RU" sz="4400" b="1" spc="25" dirty="0">
                <a:solidFill>
                  <a:srgbClr val="002060"/>
                </a:solidFill>
              </a:rPr>
            </a:br>
            <a:r>
              <a:rPr lang="ru-RU" sz="4400" b="1" spc="45" dirty="0">
                <a:solidFill>
                  <a:srgbClr val="002060"/>
                </a:solidFill>
              </a:rPr>
              <a:t>"Педагогический</a:t>
            </a:r>
            <a:r>
              <a:rPr lang="ru-RU" sz="4400" b="1" spc="-300" dirty="0">
                <a:solidFill>
                  <a:srgbClr val="002060"/>
                </a:solidFill>
              </a:rPr>
              <a:t> </a:t>
            </a:r>
            <a:r>
              <a:rPr lang="ru-RU" sz="4400" b="1" spc="95" dirty="0">
                <a:solidFill>
                  <a:srgbClr val="002060"/>
                </a:solidFill>
              </a:rPr>
              <a:t>класс"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901DC6-68D1-E9D5-0D28-232749E23A80}"/>
              </a:ext>
            </a:extLst>
          </p:cNvPr>
          <p:cNvSpPr txBox="1"/>
          <p:nvPr/>
        </p:nvSpPr>
        <p:spPr>
          <a:xfrm>
            <a:off x="1367136" y="4495428"/>
            <a:ext cx="7560840" cy="4524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745"/>
              </a:spcBef>
              <a:tabLst>
                <a:tab pos="1345554" algn="l"/>
                <a:tab pos="2860016" algn="l"/>
                <a:tab pos="5672410" algn="l"/>
              </a:tabLst>
            </a:pPr>
            <a:r>
              <a:rPr lang="ru-RU" sz="3200" dirty="0"/>
              <a:t>содействовать формированию у обучающихся целенаправленной профессионально- педагогической ориентации, устойчивого интереса к педагогической деятельности, обеспечить интеграцию между общим и профессиональным образованием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839ABE10-94BA-26AD-C85B-2F84BF1EF01E}"/>
              </a:ext>
            </a:extLst>
          </p:cNvPr>
          <p:cNvSpPr/>
          <p:nvPr/>
        </p:nvSpPr>
        <p:spPr>
          <a:xfrm>
            <a:off x="1727176" y="2846805"/>
            <a:ext cx="7029128" cy="144655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2E0F65-3EFC-5252-D14A-92F882050D7E}"/>
              </a:ext>
            </a:extLst>
          </p:cNvPr>
          <p:cNvSpPr txBox="1"/>
          <p:nvPr/>
        </p:nvSpPr>
        <p:spPr>
          <a:xfrm>
            <a:off x="1682824" y="2785250"/>
            <a:ext cx="7029128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ru-RU" sz="3200" dirty="0"/>
              <a:t>Цель курса внеурочной деятельности «Педагогический класс»: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DF6FFB2-8E2C-9922-7FC5-E7DD4AC4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593" y="2983260"/>
            <a:ext cx="8847399" cy="5898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814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42FE6B-97E6-160D-7094-35661334E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64B356-9442-3088-09CB-4A561A01C0E4}"/>
              </a:ext>
            </a:extLst>
          </p:cNvPr>
          <p:cNvSpPr txBox="1"/>
          <p:nvPr/>
        </p:nvSpPr>
        <p:spPr>
          <a:xfrm>
            <a:off x="2447256" y="390972"/>
            <a:ext cx="1468963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Модель</a:t>
            </a:r>
            <a:r>
              <a:rPr lang="ru-RU" sz="4400" b="1" spc="-445" dirty="0">
                <a:solidFill>
                  <a:srgbClr val="000000"/>
                </a:solidFill>
              </a:rPr>
              <a:t> </a:t>
            </a:r>
            <a:r>
              <a:rPr lang="ru-RU" sz="4400" b="1" spc="61" dirty="0">
                <a:solidFill>
                  <a:srgbClr val="000000"/>
                </a:solidFill>
              </a:rPr>
              <a:t>реализации </a:t>
            </a:r>
            <a:r>
              <a:rPr lang="ru-RU" sz="4400" b="1" spc="-1911" dirty="0">
                <a:solidFill>
                  <a:srgbClr val="000000"/>
                </a:solidFill>
              </a:rPr>
              <a:t> </a:t>
            </a:r>
            <a:r>
              <a:rPr lang="ru-RU" sz="4400" b="1" spc="-5" dirty="0">
                <a:solidFill>
                  <a:srgbClr val="000000"/>
                </a:solidFill>
              </a:rPr>
              <a:t>программы: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D97E17-00B7-D4AA-B19E-F805AF785EE4}"/>
              </a:ext>
            </a:extLst>
          </p:cNvPr>
          <p:cNvSpPr txBox="1"/>
          <p:nvPr/>
        </p:nvSpPr>
        <p:spPr>
          <a:xfrm>
            <a:off x="9144000" y="5359524"/>
            <a:ext cx="8928992" cy="179126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 marR="5080" algn="ctr">
              <a:lnSpc>
                <a:spcPct val="114599"/>
              </a:lnSpc>
            </a:pPr>
            <a:r>
              <a:rPr lang="ru-RU" sz="3200" i="1" dirty="0">
                <a:solidFill>
                  <a:schemeClr val="bg2">
                    <a:lumMod val="25000"/>
                  </a:schemeClr>
                </a:solidFill>
              </a:rPr>
              <a:t>Обучение ведется по  предложенной и разработанной  представителями </a:t>
            </a:r>
          </a:p>
          <a:p>
            <a:pPr marL="12700" marR="5080" algn="ctr">
              <a:lnSpc>
                <a:spcPct val="114599"/>
              </a:lnSpc>
            </a:pPr>
            <a:r>
              <a:rPr lang="ru-RU" sz="3200" i="1" dirty="0">
                <a:solidFill>
                  <a:schemeClr val="bg2">
                    <a:lumMod val="25000"/>
                  </a:schemeClr>
                </a:solidFill>
              </a:rPr>
              <a:t>ГАПОУ СО «</a:t>
            </a:r>
            <a:r>
              <a:rPr lang="ru-RU" sz="3200" i="1" dirty="0" err="1" smtClean="0">
                <a:solidFill>
                  <a:schemeClr val="bg2">
                    <a:lumMod val="25000"/>
                  </a:schemeClr>
                </a:solidFill>
              </a:rPr>
              <a:t>КУПедК</a:t>
            </a:r>
            <a:r>
              <a:rPr lang="ru-RU" sz="3200" i="1" dirty="0">
                <a:solidFill>
                  <a:schemeClr val="bg2">
                    <a:lumMod val="25000"/>
                  </a:schemeClr>
                </a:solidFill>
              </a:rPr>
              <a:t>» программе.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E9848D4-7EB2-9E68-E31E-73C7D35CB4C9}"/>
              </a:ext>
            </a:extLst>
          </p:cNvPr>
          <p:cNvSpPr/>
          <p:nvPr/>
        </p:nvSpPr>
        <p:spPr>
          <a:xfrm>
            <a:off x="9126724" y="2479204"/>
            <a:ext cx="8784976" cy="266429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Педагогический класс создан на базе ГАПОУ СО «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КУПедК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» (для обучающихся общеобразовательных  организаций Каменск-Уральского и Каменского городского округа).</a:t>
            </a:r>
          </a:p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3E6008-5709-5B44-C81C-8A10536B3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1" y="2119164"/>
            <a:ext cx="8616957" cy="6462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236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403CE2-B011-3372-4BB9-7DE319FA7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D5D947C-77A8-7BB6-F388-9D24540D9B9E}"/>
              </a:ext>
            </a:extLst>
          </p:cNvPr>
          <p:cNvSpPr/>
          <p:nvPr/>
        </p:nvSpPr>
        <p:spPr>
          <a:xfrm>
            <a:off x="3239344" y="857704"/>
            <a:ext cx="3240360" cy="291983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Целевая аудитория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5CBC4012-9787-6A89-5F69-634AB1A6F9E4}"/>
              </a:ext>
            </a:extLst>
          </p:cNvPr>
          <p:cNvSpPr/>
          <p:nvPr/>
        </p:nvSpPr>
        <p:spPr>
          <a:xfrm>
            <a:off x="11744672" y="857704"/>
            <a:ext cx="4312096" cy="291983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Организаторы </a:t>
            </a:r>
          </a:p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DA44AA-BBF9-6C51-3467-D2993C1DF0A1}"/>
              </a:ext>
            </a:extLst>
          </p:cNvPr>
          <p:cNvSpPr txBox="1"/>
          <p:nvPr/>
        </p:nvSpPr>
        <p:spPr>
          <a:xfrm>
            <a:off x="1151112" y="3919364"/>
            <a:ext cx="7992889" cy="2233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714" algn="ctr">
              <a:lnSpc>
                <a:spcPts val="4050"/>
              </a:lnSpc>
              <a:spcBef>
                <a:spcPts val="259"/>
              </a:spcBef>
            </a:pPr>
            <a:r>
              <a:rPr lang="ru-RU" sz="32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Обучающиеся 8-9  классов общеобразовательных организаций  </a:t>
            </a:r>
          </a:p>
          <a:p>
            <a:pPr marL="12700" marR="5714" algn="ctr">
              <a:lnSpc>
                <a:spcPts val="4050"/>
              </a:lnSpc>
              <a:spcBef>
                <a:spcPts val="259"/>
              </a:spcBef>
            </a:pPr>
            <a:r>
              <a:rPr lang="ru-RU" sz="32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Каменск-Уральского и Каменского городского </a:t>
            </a:r>
            <a:r>
              <a:rPr lang="ru-RU" sz="3200" dirty="0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округа</a:t>
            </a:r>
            <a:endParaRPr lang="ru-RU" sz="3200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063035-B43D-FB2C-DB5B-F08B74CBDAAB}"/>
              </a:ext>
            </a:extLst>
          </p:cNvPr>
          <p:cNvSpPr txBox="1"/>
          <p:nvPr/>
        </p:nvSpPr>
        <p:spPr>
          <a:xfrm>
            <a:off x="10296128" y="4063380"/>
            <a:ext cx="7776862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Преподаватели и методисты  ГАПОУ СО «КУПЕДК» при участии классных  руководителей и специалистов  общеобразовательных </a:t>
            </a:r>
            <a:r>
              <a:rPr lang="ru-RU" sz="3200" dirty="0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организаций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F809B13-D648-DC96-58BD-9C02AAFCF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96" y="543924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1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F854F3-162A-81F9-098A-2D2902B2A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64CA1B-EDDD-0466-A92E-50E70CDDE5D2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EAF7A66-96EF-D11C-B2B7-958A63216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533317"/>
              </p:ext>
            </p:extLst>
          </p:nvPr>
        </p:nvGraphicFramePr>
        <p:xfrm>
          <a:off x="2231232" y="2047156"/>
          <a:ext cx="14374452" cy="754221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187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87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622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класс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</a:rPr>
                        <a:t>Модуль 1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</a:rPr>
                        <a:t>«Педагогика»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</a:rPr>
                        <a:t>Модуль 1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2800" dirty="0"/>
                        <a:t>«Мотивационный» 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332">
                <a:tc>
                  <a:txBody>
                    <a:bodyPr/>
                    <a:lstStyle/>
                    <a:p>
                      <a:pPr marL="0" marR="0" indent="0" algn="just" defTabSz="16328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</a:rPr>
                        <a:t>Модуль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</a:rPr>
                        <a:t>2 «Психология»</a:t>
                      </a:r>
                      <a:endParaRPr lang="ru-RU" sz="28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</a:rPr>
                        <a:t>Модуль 2 </a:t>
                      </a:r>
                      <a:r>
                        <a:rPr lang="ru-RU" sz="2800"/>
                        <a:t>«Психологический»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4332">
                <a:tc>
                  <a:txBody>
                    <a:bodyPr/>
                    <a:lstStyle/>
                    <a:p>
                      <a:pPr marL="0" marR="0" indent="0" algn="just" defTabSz="16328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</a:rPr>
                        <a:t>Модуль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</a:rPr>
                        <a:t>3 «Риторика»</a:t>
                      </a:r>
                      <a:endParaRPr lang="ru-RU" sz="28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</a:rPr>
                        <a:t>Модуль 3 </a:t>
                      </a:r>
                      <a:r>
                        <a:rPr lang="ru-RU" sz="2800" dirty="0"/>
                        <a:t>«Педагогическое взаимодействие»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6903">
                <a:tc>
                  <a:txBody>
                    <a:bodyPr/>
                    <a:lstStyle/>
                    <a:p>
                      <a:pPr marL="0" marR="0" indent="0" algn="l" defTabSz="16328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</a:rPr>
                        <a:t>Модуль 4 «</a:t>
                      </a:r>
                      <a:r>
                        <a:rPr lang="ru-RU" sz="2800" dirty="0"/>
                        <a:t>Использование смарт-технологий в образовательном процессе»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</a:rPr>
                        <a:t>Модуль 4 </a:t>
                      </a:r>
                      <a:r>
                        <a:rPr lang="ru-RU" sz="2800"/>
                        <a:t>«Педагогические технологии организации образовательной деятельности»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4332">
                <a:tc>
                  <a:txBody>
                    <a:bodyPr/>
                    <a:lstStyle/>
                    <a:p>
                      <a:pPr marL="0" marR="0" indent="0" algn="just" defTabSz="16328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</a:rPr>
                        <a:t>Модуль 5 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</a:rPr>
                        <a:t>«Мир досуговых занятий»</a:t>
                      </a:r>
                      <a:endParaRPr lang="ru-RU" sz="28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</a:rPr>
                        <a:t>Модуль 5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</a:rPr>
                        <a:t>«Путь в профессию»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3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</a:rPr>
                        <a:t>Модуль 6 </a:t>
                      </a:r>
                      <a:r>
                        <a:rPr lang="ru-RU" sz="2800" dirty="0"/>
                        <a:t>«Рефлексивный»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88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618552-1B75-A122-0DD8-C22139783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B1A83B-4A1D-3F0D-7A45-1466373411ED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E50C7A-044A-82E1-6FCA-DD5CA1236FDF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8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6DFA1C-887F-BE01-C3C1-0D54DDB18FD9}"/>
              </a:ext>
            </a:extLst>
          </p:cNvPr>
          <p:cNvSpPr txBox="1"/>
          <p:nvPr/>
        </p:nvSpPr>
        <p:spPr>
          <a:xfrm>
            <a:off x="6765014" y="2590387"/>
            <a:ext cx="10443882" cy="6783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1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«Педагогика»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D8A5C6-13B9-1DD3-C6AC-DF7508456D12}"/>
              </a:ext>
            </a:extLst>
          </p:cNvPr>
          <p:cNvSpPr txBox="1"/>
          <p:nvPr/>
        </p:nvSpPr>
        <p:spPr>
          <a:xfrm>
            <a:off x="2766811" y="9424450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Гниатулина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Д.А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DAB160-12CB-0A9B-655F-EA648147244B}"/>
              </a:ext>
            </a:extLst>
          </p:cNvPr>
          <p:cNvSpPr txBox="1"/>
          <p:nvPr/>
        </p:nvSpPr>
        <p:spPr>
          <a:xfrm>
            <a:off x="8482641" y="9430883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Кочеткова А. О</a:t>
            </a:r>
            <a:endParaRPr lang="ru-RU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ABFCB-004C-9CD0-EBC6-4CC15EC81F84}"/>
              </a:ext>
            </a:extLst>
          </p:cNvPr>
          <p:cNvSpPr txBox="1"/>
          <p:nvPr/>
        </p:nvSpPr>
        <p:spPr>
          <a:xfrm>
            <a:off x="13248456" y="9409544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Степанова Д.В</a:t>
            </a:r>
            <a:endParaRPr lang="ru-RU" sz="32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04348F4-79BB-3786-9F4D-9EA400B7A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12" y="3476030"/>
            <a:ext cx="3815975" cy="5726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582CD57-9827-CFD0-7C87-65047AE2B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48" y="3490823"/>
            <a:ext cx="3815975" cy="5726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DF611FF-44BC-2B30-8423-DC380F7C0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89" y="3480473"/>
            <a:ext cx="3815975" cy="5727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730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05473F-1104-9106-6036-E9EE0F418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1A5B15-89B6-27E6-A77C-02B6C82806DA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E73916-ACBE-BCEF-809E-51936F2C3B71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8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BB5D7F-28EF-D4B4-36C2-317CCD9E6A83}"/>
              </a:ext>
            </a:extLst>
          </p:cNvPr>
          <p:cNvSpPr txBox="1"/>
          <p:nvPr/>
        </p:nvSpPr>
        <p:spPr>
          <a:xfrm>
            <a:off x="6765014" y="2590387"/>
            <a:ext cx="10443882" cy="6783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2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«Психология»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49ECC-A340-221E-711A-0CCA045A8D2A}"/>
              </a:ext>
            </a:extLst>
          </p:cNvPr>
          <p:cNvSpPr txBox="1"/>
          <p:nvPr/>
        </p:nvSpPr>
        <p:spPr>
          <a:xfrm>
            <a:off x="11016208" y="9433974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Степанова Д.В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708F9C-C946-8EC0-6189-0EAA75B2CD46}"/>
              </a:ext>
            </a:extLst>
          </p:cNvPr>
          <p:cNvSpPr txBox="1"/>
          <p:nvPr/>
        </p:nvSpPr>
        <p:spPr>
          <a:xfrm>
            <a:off x="4732012" y="9405682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Ибрагимова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Д.А</a:t>
            </a: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8866FA-9CBD-198A-3B7D-F8D03699B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32" y="3343252"/>
            <a:ext cx="4048108" cy="607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742EF0E-33EE-1D4F-99C2-48ECBDCB6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95" y="3343252"/>
            <a:ext cx="4040041" cy="6062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8585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E724DB-8745-3F10-DF2B-91EEFA4A4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3554F4-44FB-25AF-5AA8-62F03BD67317}"/>
              </a:ext>
            </a:extLst>
          </p:cNvPr>
          <p:cNvSpPr txBox="1"/>
          <p:nvPr/>
        </p:nvSpPr>
        <p:spPr>
          <a:xfrm>
            <a:off x="2519264" y="390972"/>
            <a:ext cx="14689632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136" dirty="0">
                <a:solidFill>
                  <a:srgbClr val="000000"/>
                </a:solidFill>
              </a:rPr>
              <a:t>Характеристика курса внеурочной деятельности «Педагогический класс»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58BD73-2326-970D-DC45-272948882A90}"/>
              </a:ext>
            </a:extLst>
          </p:cNvPr>
          <p:cNvSpPr txBox="1"/>
          <p:nvPr/>
        </p:nvSpPr>
        <p:spPr>
          <a:xfrm>
            <a:off x="7595828" y="1944056"/>
            <a:ext cx="3096344" cy="646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8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20F37F-6079-C545-823D-30117166E003}"/>
              </a:ext>
            </a:extLst>
          </p:cNvPr>
          <p:cNvSpPr txBox="1"/>
          <p:nvPr/>
        </p:nvSpPr>
        <p:spPr>
          <a:xfrm>
            <a:off x="6765014" y="2590387"/>
            <a:ext cx="10443882" cy="6783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Модуль 3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«Риторика»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C09830-5F5B-57C1-0442-D5C7BAA3194C}"/>
              </a:ext>
            </a:extLst>
          </p:cNvPr>
          <p:cNvSpPr txBox="1"/>
          <p:nvPr/>
        </p:nvSpPr>
        <p:spPr>
          <a:xfrm>
            <a:off x="2157156" y="9569670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Сульженко Н.В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3C0FF9-4F2A-7116-1EAC-18364A89E11E}"/>
              </a:ext>
            </a:extLst>
          </p:cNvPr>
          <p:cNvSpPr txBox="1"/>
          <p:nvPr/>
        </p:nvSpPr>
        <p:spPr>
          <a:xfrm>
            <a:off x="7595828" y="9569670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Подкорытова Д.Д.</a:t>
            </a:r>
            <a:endParaRPr lang="ru-RU" sz="3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57E23D3-8B9B-1463-880A-CAED2A7E0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39" y="3303376"/>
            <a:ext cx="4140460" cy="6220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2A6417F-2C25-BAE9-8553-8B7DA728A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40" y="3325393"/>
            <a:ext cx="4145320" cy="6220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24DF75-63EE-600D-364A-5CBA588CE48F}"/>
              </a:ext>
            </a:extLst>
          </p:cNvPr>
          <p:cNvSpPr txBox="1"/>
          <p:nvPr/>
        </p:nvSpPr>
        <p:spPr>
          <a:xfrm>
            <a:off x="13384277" y="9569670"/>
            <a:ext cx="92157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Лемешев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 </a:t>
            </a:r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А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ea typeface="Arial" panose="020B0604020202020204" pitchFamily="34" charset="0"/>
              </a:rPr>
              <a:t>С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414476F-ECCE-757A-F7EB-13D6E6E27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839" y="3307359"/>
            <a:ext cx="4140461" cy="621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45597756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7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E1EAED"/>
      </a:accent6>
      <a:hlink>
        <a:srgbClr val="9454C3"/>
      </a:hlink>
      <a:folHlink>
        <a:srgbClr val="3EBBF0"/>
      </a:folHlink>
    </a:clrScheme>
    <a:fontScheme name="Custom 3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M03460663_win32_LW_V6" id="{E98E9C9B-9291-4B47-BC4D-DAE7B5F9EC1B}" vid="{225AF68F-18F0-421B-8B78-1F33E1A33B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594</Words>
  <Application>Microsoft Office PowerPoint</Application>
  <PresentationFormat>Произвольный</PresentationFormat>
  <Paragraphs>146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Bookman Old Style</vt:lpstr>
      <vt:lpstr>Calibri</vt:lpstr>
      <vt:lpstr>Candara Light</vt:lpstr>
      <vt:lpstr>Century Gothic</vt:lpstr>
      <vt:lpstr>Palatino Linotype</vt:lpstr>
      <vt:lpstr>Segoe UI Black</vt:lpstr>
      <vt:lpstr>Times New Roman</vt:lpstr>
      <vt:lpstr>Пользовательская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Изометрические Элементы и Макеты Технологии в Образовании Технология Презентация</dc:title>
  <dc:creator>Ольга Владимировна Кадочникова</dc:creator>
  <cp:keywords>DAE-TaEeAzI,BAEyxcNBUkE</cp:keywords>
  <cp:lastModifiedBy>Work</cp:lastModifiedBy>
  <cp:revision>22</cp:revision>
  <dcterms:created xsi:type="dcterms:W3CDTF">2022-09-30T18:34:38Z</dcterms:created>
  <dcterms:modified xsi:type="dcterms:W3CDTF">2026-03-10T08:21:08Z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Canva</vt:lpwstr>
  </property>
  <property fmtid="{D5CDD505-2E9C-101B-9397-08002B2CF9AE}" pid="4" name="LastSaved">
    <vt:filetime>2022-09-30T00:00:00Z</vt:filetime>
  </property>
</Properties>
</file>